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30"/>
  </p:notesMasterIdLst>
  <p:sldIdLst>
    <p:sldId id="259" r:id="rId2"/>
    <p:sldId id="330" r:id="rId3"/>
    <p:sldId id="260" r:id="rId4"/>
    <p:sldId id="329" r:id="rId5"/>
    <p:sldId id="303" r:id="rId6"/>
    <p:sldId id="305" r:id="rId7"/>
    <p:sldId id="328" r:id="rId8"/>
    <p:sldId id="261" r:id="rId9"/>
    <p:sldId id="265" r:id="rId10"/>
    <p:sldId id="282" r:id="rId11"/>
    <p:sldId id="304" r:id="rId12"/>
    <p:sldId id="270" r:id="rId13"/>
    <p:sldId id="331" r:id="rId14"/>
    <p:sldId id="332" r:id="rId15"/>
    <p:sldId id="333" r:id="rId16"/>
    <p:sldId id="335" r:id="rId17"/>
    <p:sldId id="334" r:id="rId18"/>
    <p:sldId id="336" r:id="rId19"/>
    <p:sldId id="337" r:id="rId20"/>
    <p:sldId id="338" r:id="rId21"/>
    <p:sldId id="271" r:id="rId22"/>
    <p:sldId id="272" r:id="rId23"/>
    <p:sldId id="273" r:id="rId24"/>
    <p:sldId id="340" r:id="rId25"/>
    <p:sldId id="275" r:id="rId26"/>
    <p:sldId id="339" r:id="rId27"/>
    <p:sldId id="279" r:id="rId28"/>
    <p:sldId id="280" r:id="rId29"/>
  </p:sldIdLst>
  <p:sldSz cx="9144000" cy="5143500" type="screen16x9"/>
  <p:notesSz cx="6858000" cy="9144000"/>
  <p:embeddedFontLst>
    <p:embeddedFont>
      <p:font typeface="Google Sans" panose="020B0604020202020204" charset="0"/>
      <p:regular r:id="rId31"/>
      <p:bold r:id="rId32"/>
      <p:italic r:id="rId33"/>
      <p:boldItalic r:id="rId34"/>
    </p:embeddedFont>
    <p:embeddedFont>
      <p:font typeface="Google Sans Medium" panose="020B0604020202020204" charset="0"/>
      <p:regular r:id="rId35"/>
      <p:bold r:id="rId36"/>
      <p:italic r:id="rId37"/>
      <p:boldItalic r:id="rId38"/>
    </p:embeddedFont>
    <p:embeddedFont>
      <p:font typeface="Helvetica" panose="020B0604020202020204" pitchFamily="34" charset="0"/>
      <p:regular r:id="rId39"/>
      <p:bold r:id="rId40"/>
      <p:italic r:id="rId41"/>
      <p:boldItalic r:id="rId42"/>
    </p:embeddedFont>
    <p:embeddedFont>
      <p:font typeface="Lato" panose="020F0502020204030203" pitchFamily="34" charset="0"/>
      <p:regular r:id="rId43"/>
      <p:bold r:id="rId44"/>
      <p:italic r:id="rId45"/>
      <p:boldItalic r:id="rId46"/>
    </p:embeddedFont>
    <p:embeddedFont>
      <p:font typeface="Roboto Mono Light" panose="00000009000000000000" pitchFamily="49"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60"/>
  </p:normalViewPr>
  <p:slideViewPr>
    <p:cSldViewPr snapToGrid="0">
      <p:cViewPr varScale="1">
        <p:scale>
          <a:sx n="103" d="100"/>
          <a:sy n="103" d="100"/>
        </p:scale>
        <p:origin x="835"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s>
</file>

<file path=ppt/media/image1.png>
</file>

<file path=ppt/media/image10.png>
</file>

<file path=ppt/media/image11.png>
</file>

<file path=ppt/media/image12.png>
</file>

<file path=ppt/media/image13.jpeg>
</file>

<file path=ppt/media/image14.png>
</file>

<file path=ppt/media/image15.jpg>
</file>

<file path=ppt/media/image16.png>
</file>

<file path=ppt/media/image17.png>
</file>

<file path=ppt/media/image18.png>
</file>

<file path=ppt/media/image19.jpg>
</file>

<file path=ppt/media/image2.png>
</file>

<file path=ppt/media/image20.jpeg>
</file>

<file path=ppt/media/image21.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www.worcestershire.gov.uk/WCCSculpt"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abilitynet.org.uk/news-blogs/everyone-can-sculpt-accessibility"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www.worcestershire.gov.uk/WCCSculpt"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abilitynet.org.uk/news-blogs/everyone-can-sculpt-accessibility"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28dee1d198_1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28dee1d198_1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4a6383955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4a6383955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41444D"/>
                </a:solidFill>
                <a:effectLst/>
                <a:latin typeface="Helvetica" panose="020B0604020202020204" pitchFamily="34" charset="0"/>
              </a:rPr>
              <a:t>S.C.U.L.P.T for Accessibility was developed by </a:t>
            </a:r>
            <a:r>
              <a:rPr lang="en-US" b="0" i="0" u="none" strike="noStrike" dirty="0">
                <a:solidFill>
                  <a:srgbClr val="DF1B2B"/>
                </a:solidFill>
                <a:effectLst/>
                <a:latin typeface="Helvetica" panose="020B0604020202020204" pitchFamily="34" charset="0"/>
                <a:hlinkClick r:id="rId3"/>
              </a:rPr>
              <a:t>Worcestershire County Council</a:t>
            </a:r>
            <a:r>
              <a:rPr lang="en-US" b="0" i="0" dirty="0">
                <a:solidFill>
                  <a:srgbClr val="41444D"/>
                </a:solidFill>
                <a:effectLst/>
                <a:latin typeface="Helvetica" panose="020B0604020202020204" pitchFamily="34" charset="0"/>
              </a:rPr>
              <a:t> and provides a handy  acronym for remembering 6 principles for designing accessible learning materials. You can</a:t>
            </a:r>
            <a:r>
              <a:rPr lang="en-US" b="0" i="0" u="none" strike="noStrike" dirty="0">
                <a:solidFill>
                  <a:srgbClr val="DF1B2B"/>
                </a:solidFill>
                <a:effectLst/>
                <a:latin typeface="Helvetica" panose="020B0604020202020204" pitchFamily="34" charset="0"/>
                <a:hlinkClick r:id="rId4"/>
              </a:rPr>
              <a:t> find out more about S.C.U.L.P.T on Ability Net</a:t>
            </a:r>
            <a:r>
              <a:rPr lang="en-US" b="0" i="0" dirty="0">
                <a:solidFill>
                  <a:srgbClr val="41444D"/>
                </a:solidFill>
                <a:effectLst/>
                <a:latin typeface="Helvetica" panose="020B0604020202020204" pitchFamily="34" charset="0"/>
              </a:rPr>
              <a:t>.</a:t>
            </a:r>
          </a:p>
          <a:p>
            <a:br>
              <a:rPr lang="en-US" dirty="0"/>
            </a:br>
            <a:endParaRPr dirty="0"/>
          </a:p>
        </p:txBody>
      </p:sp>
    </p:spTree>
    <p:extLst>
      <p:ext uri="{BB962C8B-B14F-4D97-AF65-F5344CB8AC3E}">
        <p14:creationId xmlns:p14="http://schemas.microsoft.com/office/powerpoint/2010/main" val="41558456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25514d5365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25514d5365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25514d5365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25514d5365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25514d5365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25514d536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25514d5365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25514d536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2061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23b3f84614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23b3f8461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28dee1d198_1_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28dee1d198_1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28dee1d198_1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28dee1d198_1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a3a73e9a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3a73e9a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a3a73e9a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3a73e9a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54580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a3a73e9a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3a73e9a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2996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23b3f84614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23b3f8461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50576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23b176a52f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23b176a52f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23b3f8461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23b3f846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4a6383955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4a6383955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41444D"/>
                </a:solidFill>
                <a:effectLst/>
                <a:latin typeface="Helvetica" panose="020B0604020202020204" pitchFamily="34" charset="0"/>
              </a:rPr>
              <a:t>S.C.U.L.P.T for Accessibility was developed by </a:t>
            </a:r>
            <a:r>
              <a:rPr lang="en-US" b="0" i="0" u="none" strike="noStrike" dirty="0">
                <a:solidFill>
                  <a:srgbClr val="DF1B2B"/>
                </a:solidFill>
                <a:effectLst/>
                <a:latin typeface="Helvetica" panose="020B0604020202020204" pitchFamily="34" charset="0"/>
                <a:hlinkClick r:id="rId3"/>
              </a:rPr>
              <a:t>Worcestershire County Council</a:t>
            </a:r>
            <a:r>
              <a:rPr lang="en-US" b="0" i="0" dirty="0">
                <a:solidFill>
                  <a:srgbClr val="41444D"/>
                </a:solidFill>
                <a:effectLst/>
                <a:latin typeface="Helvetica" panose="020B0604020202020204" pitchFamily="34" charset="0"/>
              </a:rPr>
              <a:t> and provides a handy  acronym for remembering 6 principles for designing accessible learning materials. You can</a:t>
            </a:r>
            <a:r>
              <a:rPr lang="en-US" b="0" i="0" u="none" strike="noStrike" dirty="0">
                <a:solidFill>
                  <a:srgbClr val="DF1B2B"/>
                </a:solidFill>
                <a:effectLst/>
                <a:latin typeface="Helvetica" panose="020B0604020202020204" pitchFamily="34" charset="0"/>
                <a:hlinkClick r:id="rId4"/>
              </a:rPr>
              <a:t> find out more about S.C.U.L.P.T on Ability Net</a:t>
            </a:r>
            <a:r>
              <a:rPr lang="en-US" b="0" i="0" dirty="0">
                <a:solidFill>
                  <a:srgbClr val="41444D"/>
                </a:solidFill>
                <a:effectLst/>
                <a:latin typeface="Helvetica" panose="020B0604020202020204" pitchFamily="34" charset="0"/>
              </a:rPr>
              <a:t>.</a:t>
            </a:r>
          </a:p>
          <a:p>
            <a:br>
              <a:rPr lang="en-US" dirty="0"/>
            </a:b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25514d536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25514d536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ck Title">
  <p:cSld name="CUSTOM">
    <p:bg>
      <p:bgPr>
        <a:no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537254" y="4181399"/>
            <a:ext cx="3355825" cy="257700"/>
          </a:xfrm>
          <a:prstGeom prst="rect">
            <a:avLst/>
          </a:prstGeom>
          <a:noFill/>
          <a:ln>
            <a:noFill/>
          </a:ln>
        </p:spPr>
      </p:pic>
      <p:sp>
        <p:nvSpPr>
          <p:cNvPr id="11" name="Google Shape;11;p2"/>
          <p:cNvSpPr txBox="1">
            <a:spLocks noGrp="1"/>
          </p:cNvSpPr>
          <p:nvPr>
            <p:ph type="title"/>
          </p:nvPr>
        </p:nvSpPr>
        <p:spPr>
          <a:xfrm>
            <a:off x="541975" y="2036775"/>
            <a:ext cx="4847100" cy="1736100"/>
          </a:xfrm>
          <a:prstGeom prst="rect">
            <a:avLst/>
          </a:prstGeom>
        </p:spPr>
        <p:txBody>
          <a:bodyPr spcFirstLastPara="1" wrap="square" lIns="0" tIns="0" rIns="0" bIns="0" anchor="t" anchorCtr="0">
            <a:normAutofit/>
          </a:bodyPr>
          <a:lstStyle>
            <a:lvl1pPr lvl="0">
              <a:lnSpc>
                <a:spcPct val="95000"/>
              </a:lnSpc>
              <a:spcBef>
                <a:spcPts val="0"/>
              </a:spcBef>
              <a:spcAft>
                <a:spcPts val="0"/>
              </a:spcAft>
              <a:buSzPts val="4000"/>
              <a:buNone/>
              <a:defRPr sz="4000"/>
            </a:lvl1pPr>
            <a:lvl2pPr lvl="1">
              <a:lnSpc>
                <a:spcPct val="95000"/>
              </a:lnSpc>
              <a:spcBef>
                <a:spcPts val="0"/>
              </a:spcBef>
              <a:spcAft>
                <a:spcPts val="0"/>
              </a:spcAft>
              <a:buSzPts val="2800"/>
              <a:buNone/>
              <a:defRPr>
                <a:latin typeface="Roboto Mono Light"/>
                <a:ea typeface="Roboto Mono Light"/>
                <a:cs typeface="Roboto Mono Light"/>
                <a:sym typeface="Roboto Mono Light"/>
              </a:defRPr>
            </a:lvl2pPr>
            <a:lvl3pPr lvl="2">
              <a:lnSpc>
                <a:spcPct val="95000"/>
              </a:lnSpc>
              <a:spcBef>
                <a:spcPts val="0"/>
              </a:spcBef>
              <a:spcAft>
                <a:spcPts val="0"/>
              </a:spcAft>
              <a:buSzPts val="2800"/>
              <a:buNone/>
              <a:defRPr>
                <a:latin typeface="Roboto Mono Light"/>
                <a:ea typeface="Roboto Mono Light"/>
                <a:cs typeface="Roboto Mono Light"/>
                <a:sym typeface="Roboto Mono Light"/>
              </a:defRPr>
            </a:lvl3pPr>
            <a:lvl4pPr lvl="3">
              <a:lnSpc>
                <a:spcPct val="95000"/>
              </a:lnSpc>
              <a:spcBef>
                <a:spcPts val="0"/>
              </a:spcBef>
              <a:spcAft>
                <a:spcPts val="0"/>
              </a:spcAft>
              <a:buSzPts val="2800"/>
              <a:buNone/>
              <a:defRPr>
                <a:latin typeface="Roboto Mono Light"/>
                <a:ea typeface="Roboto Mono Light"/>
                <a:cs typeface="Roboto Mono Light"/>
                <a:sym typeface="Roboto Mono Light"/>
              </a:defRPr>
            </a:lvl4pPr>
            <a:lvl5pPr lvl="4">
              <a:lnSpc>
                <a:spcPct val="95000"/>
              </a:lnSpc>
              <a:spcBef>
                <a:spcPts val="0"/>
              </a:spcBef>
              <a:spcAft>
                <a:spcPts val="0"/>
              </a:spcAft>
              <a:buSzPts val="2800"/>
              <a:buNone/>
              <a:defRPr>
                <a:latin typeface="Roboto Mono Light"/>
                <a:ea typeface="Roboto Mono Light"/>
                <a:cs typeface="Roboto Mono Light"/>
                <a:sym typeface="Roboto Mono Light"/>
              </a:defRPr>
            </a:lvl5pPr>
            <a:lvl6pPr lvl="5">
              <a:lnSpc>
                <a:spcPct val="95000"/>
              </a:lnSpc>
              <a:spcBef>
                <a:spcPts val="0"/>
              </a:spcBef>
              <a:spcAft>
                <a:spcPts val="0"/>
              </a:spcAft>
              <a:buSzPts val="2800"/>
              <a:buNone/>
              <a:defRPr>
                <a:latin typeface="Roboto Mono Light"/>
                <a:ea typeface="Roboto Mono Light"/>
                <a:cs typeface="Roboto Mono Light"/>
                <a:sym typeface="Roboto Mono Light"/>
              </a:defRPr>
            </a:lvl6pPr>
            <a:lvl7pPr lvl="6">
              <a:lnSpc>
                <a:spcPct val="95000"/>
              </a:lnSpc>
              <a:spcBef>
                <a:spcPts val="0"/>
              </a:spcBef>
              <a:spcAft>
                <a:spcPts val="0"/>
              </a:spcAft>
              <a:buSzPts val="2800"/>
              <a:buNone/>
              <a:defRPr>
                <a:latin typeface="Roboto Mono Light"/>
                <a:ea typeface="Roboto Mono Light"/>
                <a:cs typeface="Roboto Mono Light"/>
                <a:sym typeface="Roboto Mono Light"/>
              </a:defRPr>
            </a:lvl7pPr>
            <a:lvl8pPr lvl="7">
              <a:lnSpc>
                <a:spcPct val="95000"/>
              </a:lnSpc>
              <a:spcBef>
                <a:spcPts val="0"/>
              </a:spcBef>
              <a:spcAft>
                <a:spcPts val="0"/>
              </a:spcAft>
              <a:buSzPts val="2800"/>
              <a:buNone/>
              <a:defRPr>
                <a:latin typeface="Roboto Mono Light"/>
                <a:ea typeface="Roboto Mono Light"/>
                <a:cs typeface="Roboto Mono Light"/>
                <a:sym typeface="Roboto Mono Light"/>
              </a:defRPr>
            </a:lvl8pPr>
            <a:lvl9pPr lvl="8">
              <a:lnSpc>
                <a:spcPct val="95000"/>
              </a:lnSpc>
              <a:spcBef>
                <a:spcPts val="0"/>
              </a:spcBef>
              <a:spcAft>
                <a:spcPts val="0"/>
              </a:spcAft>
              <a:buSzPts val="2800"/>
              <a:buNone/>
              <a:defRPr>
                <a:latin typeface="Roboto Mono Light"/>
                <a:ea typeface="Roboto Mono Light"/>
                <a:cs typeface="Roboto Mono Light"/>
                <a:sym typeface="Roboto Mono Light"/>
              </a:defRPr>
            </a:lvl9pPr>
          </a:lstStyle>
          <a:p>
            <a:endParaRPr/>
          </a:p>
        </p:txBody>
      </p:sp>
      <p:sp>
        <p:nvSpPr>
          <p:cNvPr id="12" name="Google Shape;12;p2"/>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a:bodyPr>
          <a:lstStyle>
            <a:lvl1pPr lvl="0">
              <a:spcBef>
                <a:spcPts val="0"/>
              </a:spcBef>
              <a:spcAft>
                <a:spcPts val="0"/>
              </a:spcAft>
              <a:buClr>
                <a:schemeClr val="accent1"/>
              </a:buClr>
              <a:buSzPts val="1500"/>
              <a:buFont typeface="Google Sans"/>
              <a:buNone/>
              <a:defRPr sz="1500">
                <a:solidFill>
                  <a:schemeClr val="accent1"/>
                </a:solidFill>
                <a:latin typeface="Google Sans"/>
                <a:ea typeface="Google Sans"/>
                <a:cs typeface="Google Sans"/>
                <a:sym typeface="Google Sans"/>
              </a:defRPr>
            </a:lvl1pPr>
            <a:lvl2pPr lvl="1">
              <a:spcBef>
                <a:spcPts val="0"/>
              </a:spcBef>
              <a:spcAft>
                <a:spcPts val="0"/>
              </a:spcAft>
              <a:buClr>
                <a:schemeClr val="accent1"/>
              </a:buClr>
              <a:buSzPts val="1500"/>
              <a:buNone/>
              <a:defRPr sz="1500">
                <a:solidFill>
                  <a:schemeClr val="accent1"/>
                </a:solidFill>
              </a:defRPr>
            </a:lvl2pPr>
            <a:lvl3pPr lvl="2">
              <a:spcBef>
                <a:spcPts val="0"/>
              </a:spcBef>
              <a:spcAft>
                <a:spcPts val="0"/>
              </a:spcAft>
              <a:buClr>
                <a:schemeClr val="accent1"/>
              </a:buClr>
              <a:buSzPts val="1500"/>
              <a:buNone/>
              <a:defRPr sz="1500">
                <a:solidFill>
                  <a:schemeClr val="accent1"/>
                </a:solidFill>
              </a:defRPr>
            </a:lvl3pPr>
            <a:lvl4pPr lvl="3">
              <a:spcBef>
                <a:spcPts val="0"/>
              </a:spcBef>
              <a:spcAft>
                <a:spcPts val="0"/>
              </a:spcAft>
              <a:buClr>
                <a:schemeClr val="accent1"/>
              </a:buClr>
              <a:buSzPts val="1500"/>
              <a:buNone/>
              <a:defRPr sz="1500">
                <a:solidFill>
                  <a:schemeClr val="accent1"/>
                </a:solidFill>
              </a:defRPr>
            </a:lvl4pPr>
            <a:lvl5pPr lvl="4">
              <a:spcBef>
                <a:spcPts val="0"/>
              </a:spcBef>
              <a:spcAft>
                <a:spcPts val="0"/>
              </a:spcAft>
              <a:buClr>
                <a:schemeClr val="accent1"/>
              </a:buClr>
              <a:buSzPts val="1500"/>
              <a:buNone/>
              <a:defRPr sz="1500">
                <a:solidFill>
                  <a:schemeClr val="accent1"/>
                </a:solidFill>
              </a:defRPr>
            </a:lvl5pPr>
            <a:lvl6pPr lvl="5">
              <a:spcBef>
                <a:spcPts val="0"/>
              </a:spcBef>
              <a:spcAft>
                <a:spcPts val="0"/>
              </a:spcAft>
              <a:buClr>
                <a:schemeClr val="accent1"/>
              </a:buClr>
              <a:buSzPts val="1500"/>
              <a:buNone/>
              <a:defRPr sz="1500">
                <a:solidFill>
                  <a:schemeClr val="accent1"/>
                </a:solidFill>
              </a:defRPr>
            </a:lvl6pPr>
            <a:lvl7pPr lvl="6">
              <a:spcBef>
                <a:spcPts val="0"/>
              </a:spcBef>
              <a:spcAft>
                <a:spcPts val="0"/>
              </a:spcAft>
              <a:buClr>
                <a:schemeClr val="accent1"/>
              </a:buClr>
              <a:buSzPts val="1500"/>
              <a:buNone/>
              <a:defRPr sz="1500">
                <a:solidFill>
                  <a:schemeClr val="accent1"/>
                </a:solidFill>
              </a:defRPr>
            </a:lvl7pPr>
            <a:lvl8pPr lvl="7">
              <a:spcBef>
                <a:spcPts val="0"/>
              </a:spcBef>
              <a:spcAft>
                <a:spcPts val="0"/>
              </a:spcAft>
              <a:buClr>
                <a:schemeClr val="accent1"/>
              </a:buClr>
              <a:buSzPts val="1500"/>
              <a:buNone/>
              <a:defRPr sz="1500">
                <a:solidFill>
                  <a:schemeClr val="accent1"/>
                </a:solidFill>
              </a:defRPr>
            </a:lvl8pPr>
            <a:lvl9pPr lvl="8">
              <a:spcBef>
                <a:spcPts val="0"/>
              </a:spcBef>
              <a:spcAft>
                <a:spcPts val="0"/>
              </a:spcAft>
              <a:buClr>
                <a:schemeClr val="accent1"/>
              </a:buClr>
              <a:buSzPts val="1500"/>
              <a:buNone/>
              <a:defRPr sz="1500">
                <a:solidFill>
                  <a:schemeClr val="accen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alf Page List">
  <p:cSld name="SECTION_TITLE_AND_DESCRIPTION">
    <p:spTree>
      <p:nvGrpSpPr>
        <p:cNvPr id="1" name="Shape 48"/>
        <p:cNvGrpSpPr/>
        <p:nvPr/>
      </p:nvGrpSpPr>
      <p:grpSpPr>
        <a:xfrm>
          <a:off x="0" y="0"/>
          <a:ext cx="0" cy="0"/>
          <a:chOff x="0" y="0"/>
          <a:chExt cx="0" cy="0"/>
        </a:xfrm>
      </p:grpSpPr>
      <p:sp>
        <p:nvSpPr>
          <p:cNvPr id="49" name="Google Shape;4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 name="Google Shape;50;p15"/>
          <p:cNvSpPr txBox="1">
            <a:spLocks noGrp="1"/>
          </p:cNvSpPr>
          <p:nvPr>
            <p:ph type="title"/>
          </p:nvPr>
        </p:nvSpPr>
        <p:spPr>
          <a:xfrm>
            <a:off x="311700" y="555600"/>
            <a:ext cx="37062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pic>
        <p:nvPicPr>
          <p:cNvPr id="51" name="Google Shape;51;p15"/>
          <p:cNvPicPr preferRelativeResize="0"/>
          <p:nvPr/>
        </p:nvPicPr>
        <p:blipFill>
          <a:blip r:embed="rId2">
            <a:alphaModFix/>
          </a:blip>
          <a:stretch>
            <a:fillRect/>
          </a:stretch>
        </p:blipFill>
        <p:spPr>
          <a:xfrm>
            <a:off x="394000" y="4671987"/>
            <a:ext cx="2156224" cy="165575"/>
          </a:xfrm>
          <a:prstGeom prst="rect">
            <a:avLst/>
          </a:prstGeom>
          <a:noFill/>
          <a:ln>
            <a:noFill/>
          </a:ln>
        </p:spPr>
      </p:pic>
      <p:sp>
        <p:nvSpPr>
          <p:cNvPr id="52" name="Google Shape;52;p15"/>
          <p:cNvSpPr txBox="1">
            <a:spLocks noGrp="1"/>
          </p:cNvSpPr>
          <p:nvPr>
            <p:ph type="body" idx="1"/>
          </p:nvPr>
        </p:nvSpPr>
        <p:spPr>
          <a:xfrm>
            <a:off x="311700" y="1389600"/>
            <a:ext cx="3761700" cy="3179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rtl="0">
              <a:spcBef>
                <a:spcPts val="0"/>
              </a:spcBef>
              <a:spcAft>
                <a:spcPts val="0"/>
              </a:spcAft>
              <a:buClr>
                <a:srgbClr val="5F6368"/>
              </a:buClr>
              <a:buSzPts val="1600"/>
              <a:buChar char="○"/>
              <a:defRPr sz="1600">
                <a:solidFill>
                  <a:srgbClr val="5F6368"/>
                </a:solidFill>
              </a:defRPr>
            </a:lvl2pPr>
            <a:lvl3pPr marL="1371600" lvl="2" indent="-330200" rtl="0">
              <a:spcBef>
                <a:spcPts val="0"/>
              </a:spcBef>
              <a:spcAft>
                <a:spcPts val="0"/>
              </a:spcAft>
              <a:buClr>
                <a:srgbClr val="5F6368"/>
              </a:buClr>
              <a:buSzPts val="1600"/>
              <a:buChar char="■"/>
              <a:defRPr sz="1600">
                <a:solidFill>
                  <a:srgbClr val="5F6368"/>
                </a:solidFill>
              </a:defRPr>
            </a:lvl3pPr>
            <a:lvl4pPr marL="1828800" lvl="3" indent="-330200" rtl="0">
              <a:spcBef>
                <a:spcPts val="0"/>
              </a:spcBef>
              <a:spcAft>
                <a:spcPts val="0"/>
              </a:spcAft>
              <a:buClr>
                <a:srgbClr val="5F6368"/>
              </a:buClr>
              <a:buSzPts val="1600"/>
              <a:buChar char="●"/>
              <a:defRPr sz="1600">
                <a:solidFill>
                  <a:srgbClr val="5F6368"/>
                </a:solidFill>
              </a:defRPr>
            </a:lvl4pPr>
            <a:lvl5pPr marL="2286000" lvl="4" indent="-330200" rtl="0">
              <a:spcBef>
                <a:spcPts val="0"/>
              </a:spcBef>
              <a:spcAft>
                <a:spcPts val="0"/>
              </a:spcAft>
              <a:buClr>
                <a:srgbClr val="5F6368"/>
              </a:buClr>
              <a:buSzPts val="1600"/>
              <a:buChar char="○"/>
              <a:defRPr sz="1600">
                <a:solidFill>
                  <a:srgbClr val="5F6368"/>
                </a:solidFill>
              </a:defRPr>
            </a:lvl5pPr>
            <a:lvl6pPr marL="2743200" lvl="5" indent="-330200" rtl="0">
              <a:spcBef>
                <a:spcPts val="0"/>
              </a:spcBef>
              <a:spcAft>
                <a:spcPts val="0"/>
              </a:spcAft>
              <a:buClr>
                <a:srgbClr val="5F6368"/>
              </a:buClr>
              <a:buSzPts val="1600"/>
              <a:buChar char="■"/>
              <a:defRPr sz="1600">
                <a:solidFill>
                  <a:srgbClr val="5F6368"/>
                </a:solidFill>
              </a:defRPr>
            </a:lvl6pPr>
            <a:lvl7pPr marL="3200400" lvl="6" indent="-330200" rtl="0">
              <a:spcBef>
                <a:spcPts val="0"/>
              </a:spcBef>
              <a:spcAft>
                <a:spcPts val="0"/>
              </a:spcAft>
              <a:buClr>
                <a:srgbClr val="5F6368"/>
              </a:buClr>
              <a:buSzPts val="1600"/>
              <a:buChar char="●"/>
              <a:defRPr sz="1600">
                <a:solidFill>
                  <a:srgbClr val="5F6368"/>
                </a:solidFill>
              </a:defRPr>
            </a:lvl7pPr>
            <a:lvl8pPr marL="3657600" lvl="7" indent="-330200" rtl="0">
              <a:spcBef>
                <a:spcPts val="0"/>
              </a:spcBef>
              <a:spcAft>
                <a:spcPts val="0"/>
              </a:spcAft>
              <a:buClr>
                <a:srgbClr val="5F6368"/>
              </a:buClr>
              <a:buSzPts val="1600"/>
              <a:buChar char="○"/>
              <a:defRPr sz="1600">
                <a:solidFill>
                  <a:srgbClr val="5F6368"/>
                </a:solidFill>
              </a:defRPr>
            </a:lvl8pPr>
            <a:lvl9pPr marL="4114800" lvl="8" indent="-330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Half Page Quote">
  <p:cSld name="SECTION_TITLE_AND_DESCRIPTION_1">
    <p:spTree>
      <p:nvGrpSpPr>
        <p:cNvPr id="1" name="Shape 53"/>
        <p:cNvGrpSpPr/>
        <p:nvPr/>
      </p:nvGrpSpPr>
      <p:grpSpPr>
        <a:xfrm>
          <a:off x="0" y="0"/>
          <a:ext cx="0" cy="0"/>
          <a:chOff x="0" y="0"/>
          <a:chExt cx="0" cy="0"/>
        </a:xfrm>
      </p:grpSpPr>
      <p:sp>
        <p:nvSpPr>
          <p:cNvPr id="54" name="Google Shape;5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5" name="Google Shape;55;p16"/>
          <p:cNvSpPr txBox="1">
            <a:spLocks noGrp="1"/>
          </p:cNvSpPr>
          <p:nvPr>
            <p:ph type="title"/>
          </p:nvPr>
        </p:nvSpPr>
        <p:spPr>
          <a:xfrm>
            <a:off x="311700" y="555600"/>
            <a:ext cx="4312800" cy="41076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900"/>
              <a:buNone/>
              <a:defRPr sz="29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pic>
        <p:nvPicPr>
          <p:cNvPr id="56" name="Google Shape;56;p16"/>
          <p:cNvPicPr preferRelativeResize="0"/>
          <p:nvPr/>
        </p:nvPicPr>
        <p:blipFill>
          <a:blip r:embed="rId2">
            <a:alphaModFix/>
          </a:blip>
          <a:stretch>
            <a:fillRect/>
          </a:stretch>
        </p:blipFill>
        <p:spPr>
          <a:xfrm>
            <a:off x="394000" y="4671987"/>
            <a:ext cx="2156224" cy="165575"/>
          </a:xfrm>
          <a:prstGeom prst="rect">
            <a:avLst/>
          </a:prstGeom>
          <a:noFill/>
          <a:ln>
            <a:noFill/>
          </a:ln>
        </p:spPr>
      </p:pic>
      <p:pic>
        <p:nvPicPr>
          <p:cNvPr id="57" name="Google Shape;57;p16"/>
          <p:cNvPicPr preferRelativeResize="0"/>
          <p:nvPr/>
        </p:nvPicPr>
        <p:blipFill>
          <a:blip r:embed="rId3">
            <a:alphaModFix/>
          </a:blip>
          <a:stretch>
            <a:fillRect/>
          </a:stretch>
        </p:blipFill>
        <p:spPr>
          <a:xfrm>
            <a:off x="5149834" y="0"/>
            <a:ext cx="3994166" cy="51435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alf Page Number">
  <p:cSld name="SECTION_TITLE_AND_DESCRIPTION_1_1">
    <p:spTree>
      <p:nvGrpSpPr>
        <p:cNvPr id="1" name="Shape 58"/>
        <p:cNvGrpSpPr/>
        <p:nvPr/>
      </p:nvGrpSpPr>
      <p:grpSpPr>
        <a:xfrm>
          <a:off x="0" y="0"/>
          <a:ext cx="0" cy="0"/>
          <a:chOff x="0" y="0"/>
          <a:chExt cx="0" cy="0"/>
        </a:xfrm>
      </p:grpSpPr>
      <p:sp>
        <p:nvSpPr>
          <p:cNvPr id="59" name="Google Shape;5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17"/>
          <p:cNvSpPr txBox="1">
            <a:spLocks noGrp="1"/>
          </p:cNvSpPr>
          <p:nvPr>
            <p:ph type="title" hasCustomPrompt="1"/>
          </p:nvPr>
        </p:nvSpPr>
        <p:spPr>
          <a:xfrm>
            <a:off x="311700" y="1840275"/>
            <a:ext cx="2518500" cy="1462200"/>
          </a:xfrm>
          <a:prstGeom prst="rect">
            <a:avLst/>
          </a:prstGeom>
        </p:spPr>
        <p:txBody>
          <a:bodyPr spcFirstLastPara="1" wrap="square" lIns="91425" tIns="91425" rIns="91425" bIns="91425" anchor="b" anchorCtr="0">
            <a:normAutofit/>
          </a:bodyPr>
          <a:lstStyle>
            <a:lvl1pPr lvl="0" rtl="0">
              <a:spcBef>
                <a:spcPts val="0"/>
              </a:spcBef>
              <a:spcAft>
                <a:spcPts val="0"/>
              </a:spcAft>
              <a:buClr>
                <a:srgbClr val="202124"/>
              </a:buClr>
              <a:buSzPts val="8700"/>
              <a:buNone/>
              <a:defRPr sz="8700">
                <a:solidFill>
                  <a:srgbClr val="202124"/>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61" name="Google Shape;61;p17"/>
          <p:cNvSpPr txBox="1">
            <a:spLocks noGrp="1"/>
          </p:cNvSpPr>
          <p:nvPr>
            <p:ph type="title" idx="2"/>
          </p:nvPr>
        </p:nvSpPr>
        <p:spPr>
          <a:xfrm>
            <a:off x="311700" y="1257225"/>
            <a:ext cx="3994200" cy="5838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5F6368"/>
              </a:buClr>
              <a:buSzPts val="2500"/>
              <a:buFont typeface="Roboto Mono Light"/>
              <a:buNone/>
              <a:defRPr sz="2500" b="0">
                <a:solidFill>
                  <a:srgbClr val="5F6368"/>
                </a:solidFill>
                <a:latin typeface="Roboto Mono Light"/>
                <a:ea typeface="Roboto Mono Light"/>
                <a:cs typeface="Roboto Mono Light"/>
                <a:sym typeface="Roboto Mono Light"/>
              </a:defRPr>
            </a:lvl1pPr>
            <a:lvl2pPr lvl="1" rtl="0">
              <a:spcBef>
                <a:spcPts val="0"/>
              </a:spcBef>
              <a:spcAft>
                <a:spcPts val="0"/>
              </a:spcAft>
              <a:buClr>
                <a:srgbClr val="5F6368"/>
              </a:buClr>
              <a:buSzPts val="2800"/>
              <a:buNone/>
              <a:defRPr>
                <a:solidFill>
                  <a:srgbClr val="5F6368"/>
                </a:solidFill>
              </a:defRPr>
            </a:lvl2pPr>
            <a:lvl3pPr lvl="2" rtl="0">
              <a:spcBef>
                <a:spcPts val="0"/>
              </a:spcBef>
              <a:spcAft>
                <a:spcPts val="0"/>
              </a:spcAft>
              <a:buClr>
                <a:srgbClr val="5F6368"/>
              </a:buClr>
              <a:buSzPts val="2800"/>
              <a:buNone/>
              <a:defRPr>
                <a:solidFill>
                  <a:srgbClr val="5F6368"/>
                </a:solidFill>
              </a:defRPr>
            </a:lvl3pPr>
            <a:lvl4pPr lvl="3" rtl="0">
              <a:spcBef>
                <a:spcPts val="0"/>
              </a:spcBef>
              <a:spcAft>
                <a:spcPts val="0"/>
              </a:spcAft>
              <a:buClr>
                <a:srgbClr val="5F6368"/>
              </a:buClr>
              <a:buSzPts val="2800"/>
              <a:buNone/>
              <a:defRPr>
                <a:solidFill>
                  <a:srgbClr val="5F6368"/>
                </a:solidFill>
              </a:defRPr>
            </a:lvl4pPr>
            <a:lvl5pPr lvl="4" rtl="0">
              <a:spcBef>
                <a:spcPts val="0"/>
              </a:spcBef>
              <a:spcAft>
                <a:spcPts val="0"/>
              </a:spcAft>
              <a:buClr>
                <a:srgbClr val="5F6368"/>
              </a:buClr>
              <a:buSzPts val="2800"/>
              <a:buNone/>
              <a:defRPr>
                <a:solidFill>
                  <a:srgbClr val="5F6368"/>
                </a:solidFill>
              </a:defRPr>
            </a:lvl5pPr>
            <a:lvl6pPr lvl="5" rtl="0">
              <a:spcBef>
                <a:spcPts val="0"/>
              </a:spcBef>
              <a:spcAft>
                <a:spcPts val="0"/>
              </a:spcAft>
              <a:buClr>
                <a:srgbClr val="5F6368"/>
              </a:buClr>
              <a:buSzPts val="2800"/>
              <a:buNone/>
              <a:defRPr>
                <a:solidFill>
                  <a:srgbClr val="5F6368"/>
                </a:solidFill>
              </a:defRPr>
            </a:lvl6pPr>
            <a:lvl7pPr lvl="6" rtl="0">
              <a:spcBef>
                <a:spcPts val="0"/>
              </a:spcBef>
              <a:spcAft>
                <a:spcPts val="0"/>
              </a:spcAft>
              <a:buClr>
                <a:srgbClr val="5F6368"/>
              </a:buClr>
              <a:buSzPts val="2800"/>
              <a:buNone/>
              <a:defRPr>
                <a:solidFill>
                  <a:srgbClr val="5F6368"/>
                </a:solidFill>
              </a:defRPr>
            </a:lvl7pPr>
            <a:lvl8pPr lvl="7" rtl="0">
              <a:spcBef>
                <a:spcPts val="0"/>
              </a:spcBef>
              <a:spcAft>
                <a:spcPts val="0"/>
              </a:spcAft>
              <a:buClr>
                <a:srgbClr val="5F6368"/>
              </a:buClr>
              <a:buSzPts val="2800"/>
              <a:buNone/>
              <a:defRPr>
                <a:solidFill>
                  <a:srgbClr val="5F6368"/>
                </a:solidFill>
              </a:defRPr>
            </a:lvl8pPr>
            <a:lvl9pPr lvl="8" rtl="0">
              <a:spcBef>
                <a:spcPts val="0"/>
              </a:spcBef>
              <a:spcAft>
                <a:spcPts val="0"/>
              </a:spcAft>
              <a:buClr>
                <a:srgbClr val="5F6368"/>
              </a:buClr>
              <a:buSzPts val="2800"/>
              <a:buNone/>
              <a:defRPr>
                <a:solidFill>
                  <a:srgbClr val="5F6368"/>
                </a:solidFill>
              </a:defRPr>
            </a:lvl9pPr>
          </a:lstStyle>
          <a:p>
            <a:endParaRPr/>
          </a:p>
        </p:txBody>
      </p:sp>
      <p:sp>
        <p:nvSpPr>
          <p:cNvPr id="62" name="Google Shape;62;p17"/>
          <p:cNvSpPr txBox="1">
            <a:spLocks noGrp="1"/>
          </p:cNvSpPr>
          <p:nvPr>
            <p:ph type="title" idx="3"/>
          </p:nvPr>
        </p:nvSpPr>
        <p:spPr>
          <a:xfrm>
            <a:off x="311700" y="3302475"/>
            <a:ext cx="4121100" cy="5838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5F6368"/>
              </a:buClr>
              <a:buSzPts val="2500"/>
              <a:buFont typeface="Roboto Mono Light"/>
              <a:buNone/>
              <a:defRPr sz="2500" b="0">
                <a:solidFill>
                  <a:srgbClr val="5F6368"/>
                </a:solidFill>
                <a:latin typeface="Roboto Mono Light"/>
                <a:ea typeface="Roboto Mono Light"/>
                <a:cs typeface="Roboto Mono Light"/>
                <a:sym typeface="Roboto Mono Light"/>
              </a:defRPr>
            </a:lvl1pPr>
            <a:lvl2pPr lvl="1"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2pPr>
            <a:lvl3pPr lvl="2"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3pPr>
            <a:lvl4pPr lvl="3"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4pPr>
            <a:lvl5pPr lvl="4"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5pPr>
            <a:lvl6pPr lvl="5"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6pPr>
            <a:lvl7pPr lvl="6"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7pPr>
            <a:lvl8pPr lvl="7"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8pPr>
            <a:lvl9pPr lvl="8"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9pPr>
          </a:lstStyle>
          <a:p>
            <a:endParaRPr/>
          </a:p>
        </p:txBody>
      </p:sp>
      <p:pic>
        <p:nvPicPr>
          <p:cNvPr id="63" name="Google Shape;63;p17"/>
          <p:cNvPicPr preferRelativeResize="0"/>
          <p:nvPr/>
        </p:nvPicPr>
        <p:blipFill>
          <a:blip r:embed="rId2">
            <a:alphaModFix/>
          </a:blip>
          <a:stretch>
            <a:fillRect/>
          </a:stretch>
        </p:blipFill>
        <p:spPr>
          <a:xfrm>
            <a:off x="394000" y="4671987"/>
            <a:ext cx="2156224" cy="165575"/>
          </a:xfrm>
          <a:prstGeom prst="rect">
            <a:avLst/>
          </a:prstGeom>
          <a:noFill/>
          <a:ln>
            <a:noFill/>
          </a:ln>
        </p:spPr>
      </p:pic>
      <p:pic>
        <p:nvPicPr>
          <p:cNvPr id="64" name="Google Shape;64;p17"/>
          <p:cNvPicPr preferRelativeResize="0"/>
          <p:nvPr/>
        </p:nvPicPr>
        <p:blipFill>
          <a:blip r:embed="rId3">
            <a:alphaModFix/>
          </a:blip>
          <a:stretch>
            <a:fillRect/>
          </a:stretch>
        </p:blipFill>
        <p:spPr>
          <a:xfrm>
            <a:off x="5149834" y="0"/>
            <a:ext cx="3994166" cy="51435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8"/>
          <p:cNvSpPr txBox="1">
            <a:spLocks noGrp="1"/>
          </p:cNvSpPr>
          <p:nvPr>
            <p:ph type="title" hasCustomPrompt="1"/>
          </p:nvPr>
        </p:nvSpPr>
        <p:spPr>
          <a:xfrm>
            <a:off x="2170025" y="1840275"/>
            <a:ext cx="4803900" cy="1462200"/>
          </a:xfrm>
          <a:prstGeom prst="rect">
            <a:avLst/>
          </a:prstGeom>
        </p:spPr>
        <p:txBody>
          <a:bodyPr spcFirstLastPara="1" wrap="square" lIns="91425" tIns="91425" rIns="91425" bIns="91425" anchor="b" anchorCtr="0">
            <a:normAutofit/>
          </a:bodyPr>
          <a:lstStyle>
            <a:lvl1pPr lvl="0" algn="ctr">
              <a:spcBef>
                <a:spcPts val="0"/>
              </a:spcBef>
              <a:spcAft>
                <a:spcPts val="0"/>
              </a:spcAft>
              <a:buClr>
                <a:srgbClr val="202124"/>
              </a:buClr>
              <a:buSzPts val="9000"/>
              <a:buNone/>
              <a:defRPr sz="9000">
                <a:solidFill>
                  <a:srgbClr val="202124"/>
                </a:solidFill>
              </a:defRPr>
            </a:lvl1pPr>
            <a:lvl2pPr lvl="1"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2pPr>
            <a:lvl3pPr lvl="2"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3pPr>
            <a:lvl4pPr lvl="3"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4pPr>
            <a:lvl5pPr lvl="4"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5pPr>
            <a:lvl6pPr lvl="5"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6pPr>
            <a:lvl7pPr lvl="6"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7pPr>
            <a:lvl8pPr lvl="7"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8pPr>
            <a:lvl9pPr lvl="8"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9pPr>
          </a:lstStyle>
          <a:p>
            <a:r>
              <a:t>xx%</a:t>
            </a:r>
          </a:p>
        </p:txBody>
      </p:sp>
      <p:sp>
        <p:nvSpPr>
          <p:cNvPr id="67" name="Google Shape;6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8" name="Google Shape;68;p18"/>
          <p:cNvSpPr txBox="1">
            <a:spLocks noGrp="1"/>
          </p:cNvSpPr>
          <p:nvPr>
            <p:ph type="title" idx="2"/>
          </p:nvPr>
        </p:nvSpPr>
        <p:spPr>
          <a:xfrm>
            <a:off x="1037250" y="1257225"/>
            <a:ext cx="7069500" cy="5838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5F6368"/>
              </a:buClr>
              <a:buSzPts val="2800"/>
              <a:buFont typeface="Roboto Mono Light"/>
              <a:buNone/>
              <a:defRPr b="0">
                <a:solidFill>
                  <a:srgbClr val="5F6368"/>
                </a:solidFill>
                <a:latin typeface="Roboto Mono Light"/>
                <a:ea typeface="Roboto Mono Light"/>
                <a:cs typeface="Roboto Mono Light"/>
                <a:sym typeface="Roboto Mono Light"/>
              </a:defRPr>
            </a:lvl1pPr>
            <a:lvl2pPr lvl="1" algn="ctr">
              <a:spcBef>
                <a:spcPts val="0"/>
              </a:spcBef>
              <a:spcAft>
                <a:spcPts val="0"/>
              </a:spcAft>
              <a:buClr>
                <a:srgbClr val="5F6368"/>
              </a:buClr>
              <a:buSzPts val="2800"/>
              <a:buNone/>
              <a:defRPr>
                <a:solidFill>
                  <a:srgbClr val="5F6368"/>
                </a:solidFill>
              </a:defRPr>
            </a:lvl2pPr>
            <a:lvl3pPr lvl="2" algn="ctr">
              <a:spcBef>
                <a:spcPts val="0"/>
              </a:spcBef>
              <a:spcAft>
                <a:spcPts val="0"/>
              </a:spcAft>
              <a:buClr>
                <a:srgbClr val="5F6368"/>
              </a:buClr>
              <a:buSzPts val="2800"/>
              <a:buNone/>
              <a:defRPr>
                <a:solidFill>
                  <a:srgbClr val="5F6368"/>
                </a:solidFill>
              </a:defRPr>
            </a:lvl3pPr>
            <a:lvl4pPr lvl="3" algn="ctr">
              <a:spcBef>
                <a:spcPts val="0"/>
              </a:spcBef>
              <a:spcAft>
                <a:spcPts val="0"/>
              </a:spcAft>
              <a:buClr>
                <a:srgbClr val="5F6368"/>
              </a:buClr>
              <a:buSzPts val="2800"/>
              <a:buNone/>
              <a:defRPr>
                <a:solidFill>
                  <a:srgbClr val="5F6368"/>
                </a:solidFill>
              </a:defRPr>
            </a:lvl4pPr>
            <a:lvl5pPr lvl="4" algn="ctr">
              <a:spcBef>
                <a:spcPts val="0"/>
              </a:spcBef>
              <a:spcAft>
                <a:spcPts val="0"/>
              </a:spcAft>
              <a:buClr>
                <a:srgbClr val="5F6368"/>
              </a:buClr>
              <a:buSzPts val="2800"/>
              <a:buNone/>
              <a:defRPr>
                <a:solidFill>
                  <a:srgbClr val="5F6368"/>
                </a:solidFill>
              </a:defRPr>
            </a:lvl5pPr>
            <a:lvl6pPr lvl="5" algn="ctr">
              <a:spcBef>
                <a:spcPts val="0"/>
              </a:spcBef>
              <a:spcAft>
                <a:spcPts val="0"/>
              </a:spcAft>
              <a:buClr>
                <a:srgbClr val="5F6368"/>
              </a:buClr>
              <a:buSzPts val="2800"/>
              <a:buNone/>
              <a:defRPr>
                <a:solidFill>
                  <a:srgbClr val="5F6368"/>
                </a:solidFill>
              </a:defRPr>
            </a:lvl6pPr>
            <a:lvl7pPr lvl="6" algn="ctr">
              <a:spcBef>
                <a:spcPts val="0"/>
              </a:spcBef>
              <a:spcAft>
                <a:spcPts val="0"/>
              </a:spcAft>
              <a:buClr>
                <a:srgbClr val="5F6368"/>
              </a:buClr>
              <a:buSzPts val="2800"/>
              <a:buNone/>
              <a:defRPr>
                <a:solidFill>
                  <a:srgbClr val="5F6368"/>
                </a:solidFill>
              </a:defRPr>
            </a:lvl7pPr>
            <a:lvl8pPr lvl="7" algn="ctr">
              <a:spcBef>
                <a:spcPts val="0"/>
              </a:spcBef>
              <a:spcAft>
                <a:spcPts val="0"/>
              </a:spcAft>
              <a:buClr>
                <a:srgbClr val="5F6368"/>
              </a:buClr>
              <a:buSzPts val="2800"/>
              <a:buNone/>
              <a:defRPr>
                <a:solidFill>
                  <a:srgbClr val="5F6368"/>
                </a:solidFill>
              </a:defRPr>
            </a:lvl8pPr>
            <a:lvl9pPr lvl="8" algn="ctr">
              <a:spcBef>
                <a:spcPts val="0"/>
              </a:spcBef>
              <a:spcAft>
                <a:spcPts val="0"/>
              </a:spcAft>
              <a:buClr>
                <a:srgbClr val="5F6368"/>
              </a:buClr>
              <a:buSzPts val="2800"/>
              <a:buNone/>
              <a:defRPr>
                <a:solidFill>
                  <a:srgbClr val="5F6368"/>
                </a:solidFill>
              </a:defRPr>
            </a:lvl9pPr>
          </a:lstStyle>
          <a:p>
            <a:endParaRPr/>
          </a:p>
        </p:txBody>
      </p:sp>
      <p:sp>
        <p:nvSpPr>
          <p:cNvPr id="69" name="Google Shape;69;p18"/>
          <p:cNvSpPr txBox="1">
            <a:spLocks noGrp="1"/>
          </p:cNvSpPr>
          <p:nvPr>
            <p:ph type="title" idx="3"/>
          </p:nvPr>
        </p:nvSpPr>
        <p:spPr>
          <a:xfrm>
            <a:off x="1037250" y="3302475"/>
            <a:ext cx="7069500" cy="5838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5F6368"/>
              </a:buClr>
              <a:buSzPts val="2800"/>
              <a:buFont typeface="Roboto Mono Light"/>
              <a:buNone/>
              <a:defRPr b="0">
                <a:solidFill>
                  <a:srgbClr val="5F6368"/>
                </a:solidFill>
                <a:latin typeface="Roboto Mono Light"/>
                <a:ea typeface="Roboto Mono Light"/>
                <a:cs typeface="Roboto Mono Light"/>
                <a:sym typeface="Roboto Mono Light"/>
              </a:defRPr>
            </a:lvl1pPr>
            <a:lvl2pPr lvl="1" algn="ctr" rtl="0">
              <a:spcBef>
                <a:spcPts val="0"/>
              </a:spcBef>
              <a:spcAft>
                <a:spcPts val="0"/>
              </a:spcAft>
              <a:buClr>
                <a:srgbClr val="5F6368"/>
              </a:buClr>
              <a:buSzPts val="2800"/>
              <a:buNone/>
              <a:defRPr>
                <a:solidFill>
                  <a:srgbClr val="5F6368"/>
                </a:solidFill>
              </a:defRPr>
            </a:lvl2pPr>
            <a:lvl3pPr lvl="2" algn="ctr" rtl="0">
              <a:spcBef>
                <a:spcPts val="0"/>
              </a:spcBef>
              <a:spcAft>
                <a:spcPts val="0"/>
              </a:spcAft>
              <a:buClr>
                <a:srgbClr val="5F6368"/>
              </a:buClr>
              <a:buSzPts val="2800"/>
              <a:buNone/>
              <a:defRPr>
                <a:solidFill>
                  <a:srgbClr val="5F6368"/>
                </a:solidFill>
              </a:defRPr>
            </a:lvl3pPr>
            <a:lvl4pPr lvl="3" algn="ctr" rtl="0">
              <a:spcBef>
                <a:spcPts val="0"/>
              </a:spcBef>
              <a:spcAft>
                <a:spcPts val="0"/>
              </a:spcAft>
              <a:buClr>
                <a:srgbClr val="5F6368"/>
              </a:buClr>
              <a:buSzPts val="2800"/>
              <a:buNone/>
              <a:defRPr>
                <a:solidFill>
                  <a:srgbClr val="5F6368"/>
                </a:solidFill>
              </a:defRPr>
            </a:lvl4pPr>
            <a:lvl5pPr lvl="4" algn="ctr" rtl="0">
              <a:spcBef>
                <a:spcPts val="0"/>
              </a:spcBef>
              <a:spcAft>
                <a:spcPts val="0"/>
              </a:spcAft>
              <a:buClr>
                <a:srgbClr val="5F6368"/>
              </a:buClr>
              <a:buSzPts val="2800"/>
              <a:buNone/>
              <a:defRPr>
                <a:solidFill>
                  <a:srgbClr val="5F6368"/>
                </a:solidFill>
              </a:defRPr>
            </a:lvl5pPr>
            <a:lvl6pPr lvl="5" algn="ctr" rtl="0">
              <a:spcBef>
                <a:spcPts val="0"/>
              </a:spcBef>
              <a:spcAft>
                <a:spcPts val="0"/>
              </a:spcAft>
              <a:buClr>
                <a:srgbClr val="5F6368"/>
              </a:buClr>
              <a:buSzPts val="2800"/>
              <a:buNone/>
              <a:defRPr>
                <a:solidFill>
                  <a:srgbClr val="5F6368"/>
                </a:solidFill>
              </a:defRPr>
            </a:lvl6pPr>
            <a:lvl7pPr lvl="6" algn="ctr" rtl="0">
              <a:spcBef>
                <a:spcPts val="0"/>
              </a:spcBef>
              <a:spcAft>
                <a:spcPts val="0"/>
              </a:spcAft>
              <a:buClr>
                <a:srgbClr val="5F6368"/>
              </a:buClr>
              <a:buSzPts val="2800"/>
              <a:buNone/>
              <a:defRPr>
                <a:solidFill>
                  <a:srgbClr val="5F6368"/>
                </a:solidFill>
              </a:defRPr>
            </a:lvl7pPr>
            <a:lvl8pPr lvl="7" algn="ctr" rtl="0">
              <a:spcBef>
                <a:spcPts val="0"/>
              </a:spcBef>
              <a:spcAft>
                <a:spcPts val="0"/>
              </a:spcAft>
              <a:buClr>
                <a:srgbClr val="5F6368"/>
              </a:buClr>
              <a:buSzPts val="2800"/>
              <a:buNone/>
              <a:defRPr>
                <a:solidFill>
                  <a:srgbClr val="5F6368"/>
                </a:solidFill>
              </a:defRPr>
            </a:lvl8pPr>
            <a:lvl9pPr lvl="8" algn="ctr" rtl="0">
              <a:spcBef>
                <a:spcPts val="0"/>
              </a:spcBef>
              <a:spcAft>
                <a:spcPts val="0"/>
              </a:spcAft>
              <a:buClr>
                <a:srgbClr val="5F6368"/>
              </a:buClr>
              <a:buSzPts val="2800"/>
              <a:buNone/>
              <a:defRPr>
                <a:solidFill>
                  <a:srgbClr val="5F6368"/>
                </a:solidFill>
              </a:defRPr>
            </a:lvl9pPr>
          </a:lstStyle>
          <a:p>
            <a:endParaRPr/>
          </a:p>
        </p:txBody>
      </p:sp>
      <p:pic>
        <p:nvPicPr>
          <p:cNvPr id="70" name="Google Shape;70;p18"/>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1"/>
        <p:cNvGrpSpPr/>
        <p:nvPr/>
      </p:nvGrpSpPr>
      <p:grpSpPr>
        <a:xfrm>
          <a:off x="0" y="0"/>
          <a:ext cx="0" cy="0"/>
          <a:chOff x="0" y="0"/>
          <a:chExt cx="0" cy="0"/>
        </a:xfrm>
      </p:grpSpPr>
      <p:sp>
        <p:nvSpPr>
          <p:cNvPr id="72" name="Google Shape;72;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73" name="Google Shape;73;p19"/>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 Green">
  <p:cSld name="CUSTOM_1_1">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chemeClr val="accent4"/>
              </a:buClr>
              <a:buSzPts val="1600"/>
              <a:buFont typeface="Google Sans"/>
              <a:buNone/>
              <a:defRPr sz="1600">
                <a:solidFill>
                  <a:schemeClr val="accent4"/>
                </a:solidFill>
                <a:latin typeface="Google Sans"/>
                <a:ea typeface="Google Sans"/>
                <a:cs typeface="Google Sans"/>
                <a:sym typeface="Google Sans"/>
              </a:defRPr>
            </a:lvl1pPr>
            <a:lvl2pPr lvl="1" rtl="0">
              <a:spcBef>
                <a:spcPts val="0"/>
              </a:spcBef>
              <a:spcAft>
                <a:spcPts val="0"/>
              </a:spcAft>
              <a:buClr>
                <a:schemeClr val="accent4"/>
              </a:buClr>
              <a:buSzPts val="1500"/>
              <a:buNone/>
              <a:defRPr sz="1500">
                <a:solidFill>
                  <a:schemeClr val="accent4"/>
                </a:solidFill>
              </a:defRPr>
            </a:lvl2pPr>
            <a:lvl3pPr lvl="2" rtl="0">
              <a:spcBef>
                <a:spcPts val="0"/>
              </a:spcBef>
              <a:spcAft>
                <a:spcPts val="0"/>
              </a:spcAft>
              <a:buClr>
                <a:schemeClr val="accent4"/>
              </a:buClr>
              <a:buSzPts val="1500"/>
              <a:buNone/>
              <a:defRPr sz="1500">
                <a:solidFill>
                  <a:schemeClr val="accent4"/>
                </a:solidFill>
              </a:defRPr>
            </a:lvl3pPr>
            <a:lvl4pPr lvl="3" rtl="0">
              <a:spcBef>
                <a:spcPts val="0"/>
              </a:spcBef>
              <a:spcAft>
                <a:spcPts val="0"/>
              </a:spcAft>
              <a:buClr>
                <a:schemeClr val="accent4"/>
              </a:buClr>
              <a:buSzPts val="1500"/>
              <a:buNone/>
              <a:defRPr sz="1500">
                <a:solidFill>
                  <a:schemeClr val="accent4"/>
                </a:solidFill>
              </a:defRPr>
            </a:lvl4pPr>
            <a:lvl5pPr lvl="4" rtl="0">
              <a:spcBef>
                <a:spcPts val="0"/>
              </a:spcBef>
              <a:spcAft>
                <a:spcPts val="0"/>
              </a:spcAft>
              <a:buClr>
                <a:schemeClr val="accent4"/>
              </a:buClr>
              <a:buSzPts val="1500"/>
              <a:buNone/>
              <a:defRPr sz="1500">
                <a:solidFill>
                  <a:schemeClr val="accent4"/>
                </a:solidFill>
              </a:defRPr>
            </a:lvl5pPr>
            <a:lvl6pPr lvl="5" rtl="0">
              <a:spcBef>
                <a:spcPts val="0"/>
              </a:spcBef>
              <a:spcAft>
                <a:spcPts val="0"/>
              </a:spcAft>
              <a:buClr>
                <a:schemeClr val="accent4"/>
              </a:buClr>
              <a:buSzPts val="1500"/>
              <a:buNone/>
              <a:defRPr sz="1500">
                <a:solidFill>
                  <a:schemeClr val="accent4"/>
                </a:solidFill>
              </a:defRPr>
            </a:lvl6pPr>
            <a:lvl7pPr lvl="6" rtl="0">
              <a:spcBef>
                <a:spcPts val="0"/>
              </a:spcBef>
              <a:spcAft>
                <a:spcPts val="0"/>
              </a:spcAft>
              <a:buClr>
                <a:schemeClr val="accent4"/>
              </a:buClr>
              <a:buSzPts val="1500"/>
              <a:buNone/>
              <a:defRPr sz="1500">
                <a:solidFill>
                  <a:schemeClr val="accent4"/>
                </a:solidFill>
              </a:defRPr>
            </a:lvl7pPr>
            <a:lvl8pPr lvl="7" rtl="0">
              <a:spcBef>
                <a:spcPts val="0"/>
              </a:spcBef>
              <a:spcAft>
                <a:spcPts val="0"/>
              </a:spcAft>
              <a:buClr>
                <a:schemeClr val="accent4"/>
              </a:buClr>
              <a:buSzPts val="1500"/>
              <a:buNone/>
              <a:defRPr sz="1500">
                <a:solidFill>
                  <a:schemeClr val="accent4"/>
                </a:solidFill>
              </a:defRPr>
            </a:lvl8pPr>
            <a:lvl9pPr lvl="8" rtl="0">
              <a:spcBef>
                <a:spcPts val="0"/>
              </a:spcBef>
              <a:spcAft>
                <a:spcPts val="0"/>
              </a:spcAft>
              <a:buClr>
                <a:schemeClr val="accent4"/>
              </a:buClr>
              <a:buSzPts val="1500"/>
              <a:buNone/>
              <a:defRPr sz="15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 Yellow">
  <p:cSld name="CUSTOM_1_1_1">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5"/>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rgbClr val="EA8600"/>
              </a:buClr>
              <a:buSzPts val="1600"/>
              <a:buFont typeface="Google Sans"/>
              <a:buNone/>
              <a:defRPr sz="1600">
                <a:solidFill>
                  <a:srgbClr val="EA8600"/>
                </a:solidFill>
                <a:latin typeface="Google Sans"/>
                <a:ea typeface="Google Sans"/>
                <a:cs typeface="Google Sans"/>
                <a:sym typeface="Google Sans"/>
              </a:defRPr>
            </a:lvl1pPr>
            <a:lvl2pPr lvl="1" rtl="0">
              <a:spcBef>
                <a:spcPts val="0"/>
              </a:spcBef>
              <a:spcAft>
                <a:spcPts val="0"/>
              </a:spcAft>
              <a:buClr>
                <a:srgbClr val="EA8600"/>
              </a:buClr>
              <a:buSzPts val="1500"/>
              <a:buNone/>
              <a:defRPr sz="1500">
                <a:solidFill>
                  <a:srgbClr val="EA8600"/>
                </a:solidFill>
              </a:defRPr>
            </a:lvl2pPr>
            <a:lvl3pPr lvl="2" rtl="0">
              <a:spcBef>
                <a:spcPts val="0"/>
              </a:spcBef>
              <a:spcAft>
                <a:spcPts val="0"/>
              </a:spcAft>
              <a:buClr>
                <a:srgbClr val="EA8600"/>
              </a:buClr>
              <a:buSzPts val="1500"/>
              <a:buNone/>
              <a:defRPr sz="1500">
                <a:solidFill>
                  <a:srgbClr val="EA8600"/>
                </a:solidFill>
              </a:defRPr>
            </a:lvl3pPr>
            <a:lvl4pPr lvl="3" rtl="0">
              <a:spcBef>
                <a:spcPts val="0"/>
              </a:spcBef>
              <a:spcAft>
                <a:spcPts val="0"/>
              </a:spcAft>
              <a:buClr>
                <a:srgbClr val="EA8600"/>
              </a:buClr>
              <a:buSzPts val="1500"/>
              <a:buNone/>
              <a:defRPr sz="1500">
                <a:solidFill>
                  <a:srgbClr val="EA8600"/>
                </a:solidFill>
              </a:defRPr>
            </a:lvl4pPr>
            <a:lvl5pPr lvl="4" rtl="0">
              <a:spcBef>
                <a:spcPts val="0"/>
              </a:spcBef>
              <a:spcAft>
                <a:spcPts val="0"/>
              </a:spcAft>
              <a:buClr>
                <a:srgbClr val="EA8600"/>
              </a:buClr>
              <a:buSzPts val="1500"/>
              <a:buNone/>
              <a:defRPr sz="1500">
                <a:solidFill>
                  <a:srgbClr val="EA8600"/>
                </a:solidFill>
              </a:defRPr>
            </a:lvl5pPr>
            <a:lvl6pPr lvl="5" rtl="0">
              <a:spcBef>
                <a:spcPts val="0"/>
              </a:spcBef>
              <a:spcAft>
                <a:spcPts val="0"/>
              </a:spcAft>
              <a:buClr>
                <a:srgbClr val="EA8600"/>
              </a:buClr>
              <a:buSzPts val="1500"/>
              <a:buNone/>
              <a:defRPr sz="1500">
                <a:solidFill>
                  <a:srgbClr val="EA8600"/>
                </a:solidFill>
              </a:defRPr>
            </a:lvl6pPr>
            <a:lvl7pPr lvl="6" rtl="0">
              <a:spcBef>
                <a:spcPts val="0"/>
              </a:spcBef>
              <a:spcAft>
                <a:spcPts val="0"/>
              </a:spcAft>
              <a:buClr>
                <a:srgbClr val="EA8600"/>
              </a:buClr>
              <a:buSzPts val="1500"/>
              <a:buNone/>
              <a:defRPr sz="1500">
                <a:solidFill>
                  <a:srgbClr val="EA8600"/>
                </a:solidFill>
              </a:defRPr>
            </a:lvl7pPr>
            <a:lvl8pPr lvl="7" rtl="0">
              <a:spcBef>
                <a:spcPts val="0"/>
              </a:spcBef>
              <a:spcAft>
                <a:spcPts val="0"/>
              </a:spcAft>
              <a:buClr>
                <a:srgbClr val="EA8600"/>
              </a:buClr>
              <a:buSzPts val="1500"/>
              <a:buNone/>
              <a:defRPr sz="1500">
                <a:solidFill>
                  <a:srgbClr val="EA8600"/>
                </a:solidFill>
              </a:defRPr>
            </a:lvl8pPr>
            <a:lvl9pPr lvl="8" rtl="0">
              <a:spcBef>
                <a:spcPts val="0"/>
              </a:spcBef>
              <a:spcAft>
                <a:spcPts val="0"/>
              </a:spcAft>
              <a:buClr>
                <a:srgbClr val="EA8600"/>
              </a:buClr>
              <a:buSzPts val="1500"/>
              <a:buNone/>
              <a:defRPr sz="1500">
                <a:solidFill>
                  <a:srgbClr val="EA86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 Red">
  <p:cSld name="CUSTOM_1_1_1_1">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6"/>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chemeClr val="accent2"/>
              </a:buClr>
              <a:buSzPts val="1600"/>
              <a:buFont typeface="Google Sans"/>
              <a:buNone/>
              <a:defRPr sz="1600">
                <a:solidFill>
                  <a:schemeClr val="accent2"/>
                </a:solidFill>
                <a:latin typeface="Google Sans"/>
                <a:ea typeface="Google Sans"/>
                <a:cs typeface="Google Sans"/>
                <a:sym typeface="Google Sans"/>
              </a:defRPr>
            </a:lvl1pPr>
            <a:lvl2pPr lvl="1" rtl="0">
              <a:spcBef>
                <a:spcPts val="0"/>
              </a:spcBef>
              <a:spcAft>
                <a:spcPts val="0"/>
              </a:spcAft>
              <a:buClr>
                <a:schemeClr val="accent2"/>
              </a:buClr>
              <a:buSzPts val="1500"/>
              <a:buNone/>
              <a:defRPr sz="1500">
                <a:solidFill>
                  <a:schemeClr val="accent2"/>
                </a:solidFill>
              </a:defRPr>
            </a:lvl2pPr>
            <a:lvl3pPr lvl="2" rtl="0">
              <a:spcBef>
                <a:spcPts val="0"/>
              </a:spcBef>
              <a:spcAft>
                <a:spcPts val="0"/>
              </a:spcAft>
              <a:buClr>
                <a:schemeClr val="accent2"/>
              </a:buClr>
              <a:buSzPts val="1500"/>
              <a:buNone/>
              <a:defRPr sz="1500">
                <a:solidFill>
                  <a:schemeClr val="accent2"/>
                </a:solidFill>
              </a:defRPr>
            </a:lvl3pPr>
            <a:lvl4pPr lvl="3" rtl="0">
              <a:spcBef>
                <a:spcPts val="0"/>
              </a:spcBef>
              <a:spcAft>
                <a:spcPts val="0"/>
              </a:spcAft>
              <a:buClr>
                <a:schemeClr val="accent2"/>
              </a:buClr>
              <a:buSzPts val="1500"/>
              <a:buNone/>
              <a:defRPr sz="1500">
                <a:solidFill>
                  <a:schemeClr val="accent2"/>
                </a:solidFill>
              </a:defRPr>
            </a:lvl4pPr>
            <a:lvl5pPr lvl="4" rtl="0">
              <a:spcBef>
                <a:spcPts val="0"/>
              </a:spcBef>
              <a:spcAft>
                <a:spcPts val="0"/>
              </a:spcAft>
              <a:buClr>
                <a:schemeClr val="accent2"/>
              </a:buClr>
              <a:buSzPts val="1500"/>
              <a:buNone/>
              <a:defRPr sz="1500">
                <a:solidFill>
                  <a:schemeClr val="accent2"/>
                </a:solidFill>
              </a:defRPr>
            </a:lvl5pPr>
            <a:lvl6pPr lvl="5" rtl="0">
              <a:spcBef>
                <a:spcPts val="0"/>
              </a:spcBef>
              <a:spcAft>
                <a:spcPts val="0"/>
              </a:spcAft>
              <a:buClr>
                <a:schemeClr val="accent2"/>
              </a:buClr>
              <a:buSzPts val="1500"/>
              <a:buNone/>
              <a:defRPr sz="1500">
                <a:solidFill>
                  <a:schemeClr val="accent2"/>
                </a:solidFill>
              </a:defRPr>
            </a:lvl6pPr>
            <a:lvl7pPr lvl="6" rtl="0">
              <a:spcBef>
                <a:spcPts val="0"/>
              </a:spcBef>
              <a:spcAft>
                <a:spcPts val="0"/>
              </a:spcAft>
              <a:buClr>
                <a:schemeClr val="accent2"/>
              </a:buClr>
              <a:buSzPts val="1500"/>
              <a:buNone/>
              <a:defRPr sz="1500">
                <a:solidFill>
                  <a:schemeClr val="accent2"/>
                </a:solidFill>
              </a:defRPr>
            </a:lvl7pPr>
            <a:lvl8pPr lvl="7" rtl="0">
              <a:spcBef>
                <a:spcPts val="0"/>
              </a:spcBef>
              <a:spcAft>
                <a:spcPts val="0"/>
              </a:spcAft>
              <a:buClr>
                <a:schemeClr val="accent2"/>
              </a:buClr>
              <a:buSzPts val="1500"/>
              <a:buNone/>
              <a:defRPr sz="1500">
                <a:solidFill>
                  <a:schemeClr val="accent2"/>
                </a:solidFill>
              </a:defRPr>
            </a:lvl8pPr>
            <a:lvl9pPr lvl="8" rtl="0">
              <a:spcBef>
                <a:spcPts val="0"/>
              </a:spcBef>
              <a:spcAft>
                <a:spcPts val="0"/>
              </a:spcAft>
              <a:buClr>
                <a:schemeClr val="accent2"/>
              </a:buClr>
              <a:buSzPts val="1500"/>
              <a:buNone/>
              <a:defRPr sz="1500">
                <a:solidFill>
                  <a:schemeClr val="accent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 Full Screen - Green">
  <p:cSld name="CUSTOM_5_1">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2863450" y="2179550"/>
            <a:ext cx="5718300" cy="1673400"/>
          </a:xfrm>
          <a:prstGeom prst="rect">
            <a:avLst/>
          </a:prstGeom>
        </p:spPr>
        <p:txBody>
          <a:bodyPr spcFirstLastPara="1" wrap="square" lIns="0" tIns="0" rIns="0" bIns="0" anchor="t" anchorCtr="0">
            <a:normAutofit/>
          </a:bodyPr>
          <a:lstStyle>
            <a:lvl1pPr lvl="0" rtl="0">
              <a:spcBef>
                <a:spcPts val="0"/>
              </a:spcBef>
              <a:spcAft>
                <a:spcPts val="0"/>
              </a:spcAft>
              <a:buClr>
                <a:schemeClr val="lt1"/>
              </a:buClr>
              <a:buSzPts val="3650"/>
              <a:buNone/>
              <a:defRPr sz="3650">
                <a:solidFill>
                  <a:schemeClr val="lt1"/>
                </a:solidFill>
              </a:defRPr>
            </a:lvl1pPr>
            <a:lvl2pPr lvl="1" rtl="0">
              <a:spcBef>
                <a:spcPts val="0"/>
              </a:spcBef>
              <a:spcAft>
                <a:spcPts val="0"/>
              </a:spcAft>
              <a:buClr>
                <a:schemeClr val="lt1"/>
              </a:buClr>
              <a:buSzPts val="3650"/>
              <a:buNone/>
              <a:defRPr sz="3650">
                <a:solidFill>
                  <a:schemeClr val="lt1"/>
                </a:solidFill>
              </a:defRPr>
            </a:lvl2pPr>
            <a:lvl3pPr lvl="2" rtl="0">
              <a:spcBef>
                <a:spcPts val="0"/>
              </a:spcBef>
              <a:spcAft>
                <a:spcPts val="0"/>
              </a:spcAft>
              <a:buClr>
                <a:schemeClr val="lt1"/>
              </a:buClr>
              <a:buSzPts val="3650"/>
              <a:buNone/>
              <a:defRPr sz="3650">
                <a:solidFill>
                  <a:schemeClr val="lt1"/>
                </a:solidFill>
              </a:defRPr>
            </a:lvl3pPr>
            <a:lvl4pPr lvl="3" rtl="0">
              <a:spcBef>
                <a:spcPts val="0"/>
              </a:spcBef>
              <a:spcAft>
                <a:spcPts val="0"/>
              </a:spcAft>
              <a:buClr>
                <a:schemeClr val="lt1"/>
              </a:buClr>
              <a:buSzPts val="3650"/>
              <a:buNone/>
              <a:defRPr sz="3650">
                <a:solidFill>
                  <a:schemeClr val="lt1"/>
                </a:solidFill>
              </a:defRPr>
            </a:lvl4pPr>
            <a:lvl5pPr lvl="4" rtl="0">
              <a:spcBef>
                <a:spcPts val="0"/>
              </a:spcBef>
              <a:spcAft>
                <a:spcPts val="0"/>
              </a:spcAft>
              <a:buClr>
                <a:schemeClr val="lt1"/>
              </a:buClr>
              <a:buSzPts val="3650"/>
              <a:buNone/>
              <a:defRPr sz="3650">
                <a:solidFill>
                  <a:schemeClr val="lt1"/>
                </a:solidFill>
              </a:defRPr>
            </a:lvl5pPr>
            <a:lvl6pPr lvl="5" rtl="0">
              <a:spcBef>
                <a:spcPts val="0"/>
              </a:spcBef>
              <a:spcAft>
                <a:spcPts val="0"/>
              </a:spcAft>
              <a:buClr>
                <a:schemeClr val="lt1"/>
              </a:buClr>
              <a:buSzPts val="3650"/>
              <a:buNone/>
              <a:defRPr sz="3650">
                <a:solidFill>
                  <a:schemeClr val="lt1"/>
                </a:solidFill>
              </a:defRPr>
            </a:lvl6pPr>
            <a:lvl7pPr lvl="6" rtl="0">
              <a:spcBef>
                <a:spcPts val="0"/>
              </a:spcBef>
              <a:spcAft>
                <a:spcPts val="0"/>
              </a:spcAft>
              <a:buClr>
                <a:schemeClr val="lt1"/>
              </a:buClr>
              <a:buSzPts val="3650"/>
              <a:buNone/>
              <a:defRPr sz="3650">
                <a:solidFill>
                  <a:schemeClr val="lt1"/>
                </a:solidFill>
              </a:defRPr>
            </a:lvl7pPr>
            <a:lvl8pPr lvl="7" rtl="0">
              <a:spcBef>
                <a:spcPts val="0"/>
              </a:spcBef>
              <a:spcAft>
                <a:spcPts val="0"/>
              </a:spcAft>
              <a:buClr>
                <a:schemeClr val="lt1"/>
              </a:buClr>
              <a:buSzPts val="3650"/>
              <a:buNone/>
              <a:defRPr sz="3650">
                <a:solidFill>
                  <a:schemeClr val="lt1"/>
                </a:solidFill>
              </a:defRPr>
            </a:lvl8pPr>
            <a:lvl9pPr lvl="8" rtl="0">
              <a:spcBef>
                <a:spcPts val="0"/>
              </a:spcBef>
              <a:spcAft>
                <a:spcPts val="0"/>
              </a:spcAft>
              <a:buClr>
                <a:schemeClr val="lt1"/>
              </a:buClr>
              <a:buSzPts val="3650"/>
              <a:buNone/>
              <a:defRPr sz="365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 Image - Split Screen">
  <p:cSld name="CUSTOM_12">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11"/>
          <p:cNvSpPr txBox="1">
            <a:spLocks noGrp="1"/>
          </p:cNvSpPr>
          <p:nvPr>
            <p:ph type="title"/>
          </p:nvPr>
        </p:nvSpPr>
        <p:spPr>
          <a:xfrm>
            <a:off x="794975" y="1333800"/>
            <a:ext cx="3541800" cy="24759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 Image - Full Screen">
  <p:cSld name="CUSTOM_13">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2"/>
          <p:cNvSpPr txBox="1">
            <a:spLocks noGrp="1"/>
          </p:cNvSpPr>
          <p:nvPr>
            <p:ph type="title"/>
          </p:nvPr>
        </p:nvSpPr>
        <p:spPr>
          <a:xfrm>
            <a:off x="4740450" y="1030300"/>
            <a:ext cx="3669600" cy="249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mp; Two Columns" type="twoColTx">
  <p:cSld name="TITLE_AND_TWO_COLUMNS">
    <p:spTree>
      <p:nvGrpSpPr>
        <p:cNvPr id="1" name="Shape 37"/>
        <p:cNvGrpSpPr/>
        <p:nvPr/>
      </p:nvGrpSpPr>
      <p:grpSpPr>
        <a:xfrm>
          <a:off x="0" y="0"/>
          <a:ext cx="0" cy="0"/>
          <a:chOff x="0" y="0"/>
          <a:chExt cx="0" cy="0"/>
        </a:xfrm>
      </p:grpSpPr>
      <p:sp>
        <p:nvSpPr>
          <p:cNvPr id="38" name="Google Shape;38;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9" name="Google Shape;39;p13"/>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a:spcBef>
                <a:spcPts val="0"/>
              </a:spcBef>
              <a:spcAft>
                <a:spcPts val="0"/>
              </a:spcAft>
              <a:buClr>
                <a:srgbClr val="5F6368"/>
              </a:buClr>
              <a:buSzPts val="1600"/>
              <a:buChar char="○"/>
              <a:defRPr sz="1600">
                <a:solidFill>
                  <a:srgbClr val="5F6368"/>
                </a:solidFill>
              </a:defRPr>
            </a:lvl2pPr>
            <a:lvl3pPr marL="1371600" lvl="2" indent="-330200">
              <a:spcBef>
                <a:spcPts val="0"/>
              </a:spcBef>
              <a:spcAft>
                <a:spcPts val="0"/>
              </a:spcAft>
              <a:buClr>
                <a:srgbClr val="5F6368"/>
              </a:buClr>
              <a:buSzPts val="1600"/>
              <a:buChar char="■"/>
              <a:defRPr sz="1600">
                <a:solidFill>
                  <a:srgbClr val="5F6368"/>
                </a:solidFill>
              </a:defRPr>
            </a:lvl3pPr>
            <a:lvl4pPr marL="1828800" lvl="3" indent="-330200">
              <a:spcBef>
                <a:spcPts val="0"/>
              </a:spcBef>
              <a:spcAft>
                <a:spcPts val="0"/>
              </a:spcAft>
              <a:buClr>
                <a:srgbClr val="5F6368"/>
              </a:buClr>
              <a:buSzPts val="1600"/>
              <a:buChar char="●"/>
              <a:defRPr sz="1600">
                <a:solidFill>
                  <a:srgbClr val="5F6368"/>
                </a:solidFill>
              </a:defRPr>
            </a:lvl4pPr>
            <a:lvl5pPr marL="2286000" lvl="4" indent="-330200">
              <a:spcBef>
                <a:spcPts val="0"/>
              </a:spcBef>
              <a:spcAft>
                <a:spcPts val="0"/>
              </a:spcAft>
              <a:buClr>
                <a:srgbClr val="5F6368"/>
              </a:buClr>
              <a:buSzPts val="1600"/>
              <a:buChar char="○"/>
              <a:defRPr sz="1600">
                <a:solidFill>
                  <a:srgbClr val="5F6368"/>
                </a:solidFill>
              </a:defRPr>
            </a:lvl5pPr>
            <a:lvl6pPr marL="2743200" lvl="5" indent="-330200">
              <a:spcBef>
                <a:spcPts val="0"/>
              </a:spcBef>
              <a:spcAft>
                <a:spcPts val="0"/>
              </a:spcAft>
              <a:buClr>
                <a:srgbClr val="5F6368"/>
              </a:buClr>
              <a:buSzPts val="1600"/>
              <a:buChar char="■"/>
              <a:defRPr sz="1600">
                <a:solidFill>
                  <a:srgbClr val="5F6368"/>
                </a:solidFill>
              </a:defRPr>
            </a:lvl6pPr>
            <a:lvl7pPr marL="3200400" lvl="6" indent="-330200">
              <a:spcBef>
                <a:spcPts val="0"/>
              </a:spcBef>
              <a:spcAft>
                <a:spcPts val="0"/>
              </a:spcAft>
              <a:buClr>
                <a:srgbClr val="5F6368"/>
              </a:buClr>
              <a:buSzPts val="1600"/>
              <a:buChar char="●"/>
              <a:defRPr sz="1600">
                <a:solidFill>
                  <a:srgbClr val="5F6368"/>
                </a:solidFill>
              </a:defRPr>
            </a:lvl7pPr>
            <a:lvl8pPr marL="3657600" lvl="7" indent="-330200">
              <a:spcBef>
                <a:spcPts val="0"/>
              </a:spcBef>
              <a:spcAft>
                <a:spcPts val="0"/>
              </a:spcAft>
              <a:buClr>
                <a:srgbClr val="5F6368"/>
              </a:buClr>
              <a:buSzPts val="1600"/>
              <a:buChar char="○"/>
              <a:defRPr sz="1600">
                <a:solidFill>
                  <a:srgbClr val="5F6368"/>
                </a:solidFill>
              </a:defRPr>
            </a:lvl8pPr>
            <a:lvl9pPr marL="4114800" lvl="8" indent="-330200">
              <a:spcBef>
                <a:spcPts val="0"/>
              </a:spcBef>
              <a:spcAft>
                <a:spcPts val="0"/>
              </a:spcAft>
              <a:buClr>
                <a:srgbClr val="5F6368"/>
              </a:buClr>
              <a:buSzPts val="1600"/>
              <a:buChar char="■"/>
              <a:defRPr sz="1600">
                <a:solidFill>
                  <a:srgbClr val="5F6368"/>
                </a:solidFill>
              </a:defRPr>
            </a:lvl9pPr>
          </a:lstStyle>
          <a:p>
            <a:endParaRPr/>
          </a:p>
        </p:txBody>
      </p:sp>
      <p:sp>
        <p:nvSpPr>
          <p:cNvPr id="40" name="Google Shape;40;p1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a:spcBef>
                <a:spcPts val="0"/>
              </a:spcBef>
              <a:spcAft>
                <a:spcPts val="0"/>
              </a:spcAft>
              <a:buClr>
                <a:srgbClr val="5F6368"/>
              </a:buClr>
              <a:buSzPts val="1600"/>
              <a:buChar char="○"/>
              <a:defRPr sz="1600">
                <a:solidFill>
                  <a:srgbClr val="5F6368"/>
                </a:solidFill>
              </a:defRPr>
            </a:lvl2pPr>
            <a:lvl3pPr marL="1371600" lvl="2" indent="-330200">
              <a:spcBef>
                <a:spcPts val="0"/>
              </a:spcBef>
              <a:spcAft>
                <a:spcPts val="0"/>
              </a:spcAft>
              <a:buClr>
                <a:srgbClr val="5F6368"/>
              </a:buClr>
              <a:buSzPts val="1600"/>
              <a:buChar char="■"/>
              <a:defRPr sz="1600">
                <a:solidFill>
                  <a:srgbClr val="5F6368"/>
                </a:solidFill>
              </a:defRPr>
            </a:lvl3pPr>
            <a:lvl4pPr marL="1828800" lvl="3" indent="-330200">
              <a:spcBef>
                <a:spcPts val="0"/>
              </a:spcBef>
              <a:spcAft>
                <a:spcPts val="0"/>
              </a:spcAft>
              <a:buClr>
                <a:srgbClr val="5F6368"/>
              </a:buClr>
              <a:buSzPts val="1600"/>
              <a:buChar char="●"/>
              <a:defRPr sz="1600">
                <a:solidFill>
                  <a:srgbClr val="5F6368"/>
                </a:solidFill>
              </a:defRPr>
            </a:lvl4pPr>
            <a:lvl5pPr marL="2286000" lvl="4" indent="-330200">
              <a:spcBef>
                <a:spcPts val="0"/>
              </a:spcBef>
              <a:spcAft>
                <a:spcPts val="0"/>
              </a:spcAft>
              <a:buClr>
                <a:srgbClr val="5F6368"/>
              </a:buClr>
              <a:buSzPts val="1600"/>
              <a:buChar char="○"/>
              <a:defRPr sz="1600">
                <a:solidFill>
                  <a:srgbClr val="5F6368"/>
                </a:solidFill>
              </a:defRPr>
            </a:lvl5pPr>
            <a:lvl6pPr marL="2743200" lvl="5" indent="-330200">
              <a:spcBef>
                <a:spcPts val="0"/>
              </a:spcBef>
              <a:spcAft>
                <a:spcPts val="0"/>
              </a:spcAft>
              <a:buClr>
                <a:srgbClr val="5F6368"/>
              </a:buClr>
              <a:buSzPts val="1600"/>
              <a:buChar char="■"/>
              <a:defRPr sz="1600">
                <a:solidFill>
                  <a:srgbClr val="5F6368"/>
                </a:solidFill>
              </a:defRPr>
            </a:lvl6pPr>
            <a:lvl7pPr marL="3200400" lvl="6" indent="-330200">
              <a:spcBef>
                <a:spcPts val="0"/>
              </a:spcBef>
              <a:spcAft>
                <a:spcPts val="0"/>
              </a:spcAft>
              <a:buClr>
                <a:srgbClr val="5F6368"/>
              </a:buClr>
              <a:buSzPts val="1600"/>
              <a:buChar char="●"/>
              <a:defRPr sz="1600">
                <a:solidFill>
                  <a:srgbClr val="5F6368"/>
                </a:solidFill>
              </a:defRPr>
            </a:lvl7pPr>
            <a:lvl8pPr marL="3657600" lvl="7" indent="-330200">
              <a:spcBef>
                <a:spcPts val="0"/>
              </a:spcBef>
              <a:spcAft>
                <a:spcPts val="0"/>
              </a:spcAft>
              <a:buClr>
                <a:srgbClr val="5F6368"/>
              </a:buClr>
              <a:buSzPts val="1600"/>
              <a:buChar char="○"/>
              <a:defRPr sz="1600">
                <a:solidFill>
                  <a:srgbClr val="5F6368"/>
                </a:solidFill>
              </a:defRPr>
            </a:lvl8pPr>
            <a:lvl9pPr marL="4114800" lvl="8" indent="-330200">
              <a:spcBef>
                <a:spcPts val="0"/>
              </a:spcBef>
              <a:spcAft>
                <a:spcPts val="0"/>
              </a:spcAft>
              <a:buClr>
                <a:srgbClr val="5F6368"/>
              </a:buClr>
              <a:buSzPts val="1600"/>
              <a:buChar char="■"/>
              <a:defRPr sz="1600">
                <a:solidFill>
                  <a:srgbClr val="5F6368"/>
                </a:solidFill>
              </a:defRPr>
            </a:lvl9pPr>
          </a:lstStyle>
          <a:p>
            <a:endParaRPr/>
          </a:p>
        </p:txBody>
      </p:sp>
      <p:sp>
        <p:nvSpPr>
          <p:cNvPr id="41" name="Google Shape;41;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42" name="Google Shape;42;p13"/>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mp; One Column">
  <p:cSld name="ONE_COLUMN_TEXT">
    <p:spTree>
      <p:nvGrpSpPr>
        <p:cNvPr id="1" name="Shape 43"/>
        <p:cNvGrpSpPr/>
        <p:nvPr/>
      </p:nvGrpSpPr>
      <p:grpSpPr>
        <a:xfrm>
          <a:off x="0" y="0"/>
          <a:ext cx="0" cy="0"/>
          <a:chOff x="0" y="0"/>
          <a:chExt cx="0" cy="0"/>
        </a:xfrm>
      </p:grpSpPr>
      <p:sp>
        <p:nvSpPr>
          <p:cNvPr id="44" name="Google Shape;44;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500"/>
              <a:buNone/>
              <a:defRPr sz="2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5" name="Google Shape;45;p14"/>
          <p:cNvSpPr txBox="1">
            <a:spLocks noGrp="1"/>
          </p:cNvSpPr>
          <p:nvPr>
            <p:ph type="body" idx="1"/>
          </p:nvPr>
        </p:nvSpPr>
        <p:spPr>
          <a:xfrm>
            <a:off x="311700" y="1389600"/>
            <a:ext cx="3761700" cy="31794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a:spcBef>
                <a:spcPts val="0"/>
              </a:spcBef>
              <a:spcAft>
                <a:spcPts val="0"/>
              </a:spcAft>
              <a:buClr>
                <a:srgbClr val="5F6368"/>
              </a:buClr>
              <a:buSzPts val="1600"/>
              <a:buChar char="○"/>
              <a:defRPr sz="1600">
                <a:solidFill>
                  <a:srgbClr val="5F6368"/>
                </a:solidFill>
              </a:defRPr>
            </a:lvl2pPr>
            <a:lvl3pPr marL="1371600" lvl="2" indent="-330200">
              <a:spcBef>
                <a:spcPts val="0"/>
              </a:spcBef>
              <a:spcAft>
                <a:spcPts val="0"/>
              </a:spcAft>
              <a:buClr>
                <a:srgbClr val="5F6368"/>
              </a:buClr>
              <a:buSzPts val="1600"/>
              <a:buChar char="■"/>
              <a:defRPr sz="1600">
                <a:solidFill>
                  <a:srgbClr val="5F6368"/>
                </a:solidFill>
              </a:defRPr>
            </a:lvl3pPr>
            <a:lvl4pPr marL="1828800" lvl="3" indent="-330200">
              <a:spcBef>
                <a:spcPts val="0"/>
              </a:spcBef>
              <a:spcAft>
                <a:spcPts val="0"/>
              </a:spcAft>
              <a:buClr>
                <a:srgbClr val="5F6368"/>
              </a:buClr>
              <a:buSzPts val="1600"/>
              <a:buChar char="●"/>
              <a:defRPr sz="1600">
                <a:solidFill>
                  <a:srgbClr val="5F6368"/>
                </a:solidFill>
              </a:defRPr>
            </a:lvl4pPr>
            <a:lvl5pPr marL="2286000" lvl="4" indent="-330200">
              <a:spcBef>
                <a:spcPts val="0"/>
              </a:spcBef>
              <a:spcAft>
                <a:spcPts val="0"/>
              </a:spcAft>
              <a:buClr>
                <a:srgbClr val="5F6368"/>
              </a:buClr>
              <a:buSzPts val="1600"/>
              <a:buChar char="○"/>
              <a:defRPr sz="1600">
                <a:solidFill>
                  <a:srgbClr val="5F6368"/>
                </a:solidFill>
              </a:defRPr>
            </a:lvl5pPr>
            <a:lvl6pPr marL="2743200" lvl="5" indent="-330200">
              <a:spcBef>
                <a:spcPts val="0"/>
              </a:spcBef>
              <a:spcAft>
                <a:spcPts val="0"/>
              </a:spcAft>
              <a:buClr>
                <a:srgbClr val="5F6368"/>
              </a:buClr>
              <a:buSzPts val="1600"/>
              <a:buChar char="■"/>
              <a:defRPr sz="1600">
                <a:solidFill>
                  <a:srgbClr val="5F6368"/>
                </a:solidFill>
              </a:defRPr>
            </a:lvl6pPr>
            <a:lvl7pPr marL="3200400" lvl="6" indent="-330200">
              <a:spcBef>
                <a:spcPts val="0"/>
              </a:spcBef>
              <a:spcAft>
                <a:spcPts val="0"/>
              </a:spcAft>
              <a:buClr>
                <a:srgbClr val="5F6368"/>
              </a:buClr>
              <a:buSzPts val="1600"/>
              <a:buChar char="●"/>
              <a:defRPr sz="1600">
                <a:solidFill>
                  <a:srgbClr val="5F6368"/>
                </a:solidFill>
              </a:defRPr>
            </a:lvl7pPr>
            <a:lvl8pPr marL="3657600" lvl="7" indent="-330200">
              <a:spcBef>
                <a:spcPts val="0"/>
              </a:spcBef>
              <a:spcAft>
                <a:spcPts val="0"/>
              </a:spcAft>
              <a:buClr>
                <a:srgbClr val="5F6368"/>
              </a:buClr>
              <a:buSzPts val="1600"/>
              <a:buChar char="○"/>
              <a:defRPr sz="1600">
                <a:solidFill>
                  <a:srgbClr val="5F6368"/>
                </a:solidFill>
              </a:defRPr>
            </a:lvl8pPr>
            <a:lvl9pPr marL="4114800" lvl="8" indent="-330200">
              <a:spcBef>
                <a:spcPts val="0"/>
              </a:spcBef>
              <a:spcAft>
                <a:spcPts val="0"/>
              </a:spcAft>
              <a:buClr>
                <a:srgbClr val="5F6368"/>
              </a:buClr>
              <a:buSzPts val="1600"/>
              <a:buChar char="■"/>
              <a:defRPr sz="1600">
                <a:solidFill>
                  <a:srgbClr val="5F6368"/>
                </a:solidFill>
              </a:defRPr>
            </a:lvl9pPr>
          </a:lstStyle>
          <a:p>
            <a:endParaRPr/>
          </a:p>
        </p:txBody>
      </p:sp>
      <p:sp>
        <p:nvSpPr>
          <p:cNvPr id="46" name="Google Shape;4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47" name="Google Shape;47;p14"/>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a:buNone/>
              <a:defRPr sz="2800" b="1">
                <a:solidFill>
                  <a:schemeClr val="dk1"/>
                </a:solidFill>
                <a:latin typeface="Google Sans"/>
                <a:ea typeface="Google Sans"/>
                <a:cs typeface="Google Sans"/>
                <a:sym typeface="Google Sans"/>
              </a:defRPr>
            </a:lvl1pPr>
            <a:lvl2pPr lvl="1">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2pPr>
            <a:lvl3pPr lvl="2">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3pPr>
            <a:lvl4pPr lvl="3">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4pPr>
            <a:lvl5pPr lvl="4">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5pPr>
            <a:lvl6pPr lvl="5">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6pPr>
            <a:lvl7pPr lvl="6">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7pPr>
            <a:lvl8pPr lvl="7">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8pPr>
            <a:lvl9pPr lvl="8">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Mono Light"/>
              <a:buChar char="●"/>
              <a:defRPr sz="1800">
                <a:solidFill>
                  <a:schemeClr val="dk2"/>
                </a:solidFill>
                <a:latin typeface="Roboto Mono Light"/>
                <a:ea typeface="Roboto Mono Light"/>
                <a:cs typeface="Roboto Mono Light"/>
                <a:sym typeface="Roboto Mono Light"/>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23"/>
          <p:cNvPicPr preferRelativeResize="0"/>
          <p:nvPr/>
        </p:nvPicPr>
        <p:blipFill>
          <a:blip r:embed="rId3"/>
          <a:srcRect/>
          <a:stretch/>
        </p:blipFill>
        <p:spPr>
          <a:xfrm>
            <a:off x="5710243" y="1162162"/>
            <a:ext cx="3433757" cy="2819176"/>
          </a:xfrm>
          <a:prstGeom prst="rect">
            <a:avLst/>
          </a:prstGeom>
          <a:noFill/>
          <a:ln>
            <a:noFill/>
          </a:ln>
        </p:spPr>
      </p:pic>
      <p:pic>
        <p:nvPicPr>
          <p:cNvPr id="109" name="Google Shape;109;p23"/>
          <p:cNvPicPr preferRelativeResize="0"/>
          <p:nvPr/>
        </p:nvPicPr>
        <p:blipFill rotWithShape="1">
          <a:blip r:embed="rId4">
            <a:alphaModFix/>
          </a:blip>
          <a:srcRect/>
          <a:stretch/>
        </p:blipFill>
        <p:spPr>
          <a:xfrm>
            <a:off x="-3" y="13"/>
            <a:ext cx="9144003" cy="5143487"/>
          </a:xfrm>
          <a:prstGeom prst="rect">
            <a:avLst/>
          </a:prstGeom>
          <a:noFill/>
          <a:ln>
            <a:noFill/>
          </a:ln>
        </p:spPr>
      </p:pic>
      <p:sp>
        <p:nvSpPr>
          <p:cNvPr id="110" name="Google Shape;110;p23"/>
          <p:cNvSpPr txBox="1">
            <a:spLocks noGrp="1"/>
          </p:cNvSpPr>
          <p:nvPr>
            <p:ph type="title"/>
          </p:nvPr>
        </p:nvSpPr>
        <p:spPr>
          <a:xfrm>
            <a:off x="541975" y="2036775"/>
            <a:ext cx="4847100" cy="1736100"/>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 dirty="0"/>
              <a:t>Bring swagger and A11yship to API documentation</a:t>
            </a:r>
            <a:endParaRPr dirty="0"/>
          </a:p>
        </p:txBody>
      </p:sp>
      <p:sp>
        <p:nvSpPr>
          <p:cNvPr id="111" name="Google Shape;111;p23"/>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fontScale="70000" lnSpcReduction="20000"/>
          </a:bodyPr>
          <a:lstStyle/>
          <a:p>
            <a:pPr marL="0" lvl="0" indent="0" algn="l" rtl="0">
              <a:spcBef>
                <a:spcPts val="0"/>
              </a:spcBef>
              <a:spcAft>
                <a:spcPts val="1200"/>
              </a:spcAft>
              <a:buNone/>
            </a:pPr>
            <a:r>
              <a:rPr lang="en" dirty="0"/>
              <a:t>Discord</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4" name="Google Shape;254;p46"/>
          <p:cNvPicPr preferRelativeResize="0"/>
          <p:nvPr/>
        </p:nvPicPr>
        <p:blipFill>
          <a:blip r:embed="rId3"/>
          <a:srcRect/>
          <a:stretch/>
        </p:blipFill>
        <p:spPr>
          <a:xfrm>
            <a:off x="0" y="711949"/>
            <a:ext cx="9144003" cy="327355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4689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79"/>
        <p:cNvGrpSpPr/>
        <p:nvPr/>
      </p:nvGrpSpPr>
      <p:grpSpPr>
        <a:xfrm>
          <a:off x="0" y="0"/>
          <a:ext cx="0" cy="0"/>
          <a:chOff x="0" y="0"/>
          <a:chExt cx="0" cy="0"/>
        </a:xfrm>
      </p:grpSpPr>
      <p:sp>
        <p:nvSpPr>
          <p:cNvPr id="180" name="Google Shape;180;p34"/>
          <p:cNvSpPr txBox="1">
            <a:spLocks noGrp="1"/>
          </p:cNvSpPr>
          <p:nvPr>
            <p:ph type="title"/>
          </p:nvPr>
        </p:nvSpPr>
        <p:spPr>
          <a:xfrm>
            <a:off x="311699" y="555600"/>
            <a:ext cx="5449763"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SCULPT Framework</a:t>
            </a:r>
            <a:endParaRPr b="1" dirty="0"/>
          </a:p>
        </p:txBody>
      </p:sp>
      <p:sp>
        <p:nvSpPr>
          <p:cNvPr id="181" name="Google Shape;181;p34"/>
          <p:cNvSpPr txBox="1">
            <a:spLocks noGrp="1"/>
          </p:cNvSpPr>
          <p:nvPr>
            <p:ph type="body" idx="1"/>
          </p:nvPr>
        </p:nvSpPr>
        <p:spPr>
          <a:xfrm>
            <a:off x="311700" y="1389600"/>
            <a:ext cx="7613100" cy="3179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AutoNum type="arabicPeriod"/>
            </a:pPr>
            <a:r>
              <a:rPr lang="en-US" dirty="0"/>
              <a:t>Structure (use headings and styles</a:t>
            </a:r>
            <a:endParaRPr dirty="0"/>
          </a:p>
          <a:p>
            <a:pPr marL="457200" lvl="0" indent="-330200" algn="l" rtl="0">
              <a:spcBef>
                <a:spcPts val="0"/>
              </a:spcBef>
              <a:spcAft>
                <a:spcPts val="0"/>
              </a:spcAft>
              <a:buSzPts val="1600"/>
              <a:buAutoNum type="arabicPeriod"/>
            </a:pPr>
            <a:r>
              <a:rPr lang="en-US" dirty="0" err="1"/>
              <a:t>Colour</a:t>
            </a:r>
            <a:r>
              <a:rPr lang="en-US" dirty="0"/>
              <a:t> and contrast</a:t>
            </a:r>
          </a:p>
          <a:p>
            <a:pPr marL="457200" lvl="0" indent="-330200" algn="l" rtl="0">
              <a:spcBef>
                <a:spcPts val="0"/>
              </a:spcBef>
              <a:spcAft>
                <a:spcPts val="0"/>
              </a:spcAft>
              <a:buSzPts val="1600"/>
              <a:buAutoNum type="arabicPeriod"/>
            </a:pPr>
            <a:r>
              <a:rPr lang="en-US" dirty="0"/>
              <a:t>Use of images </a:t>
            </a:r>
          </a:p>
          <a:p>
            <a:pPr marL="457200" lvl="0" indent="-330200" algn="l" rtl="0">
              <a:spcBef>
                <a:spcPts val="0"/>
              </a:spcBef>
              <a:spcAft>
                <a:spcPts val="0"/>
              </a:spcAft>
              <a:buSzPts val="1600"/>
              <a:buAutoNum type="arabicPeriod"/>
            </a:pPr>
            <a:r>
              <a:rPr lang="en-US" dirty="0"/>
              <a:t>Links</a:t>
            </a:r>
          </a:p>
          <a:p>
            <a:pPr marL="457200" lvl="0" indent="-330200" algn="l" rtl="0">
              <a:spcBef>
                <a:spcPts val="0"/>
              </a:spcBef>
              <a:spcAft>
                <a:spcPts val="0"/>
              </a:spcAft>
              <a:buSzPts val="1600"/>
              <a:buAutoNum type="arabicPeriod"/>
            </a:pPr>
            <a:r>
              <a:rPr lang="en-US" dirty="0"/>
              <a:t>Plain English</a:t>
            </a:r>
          </a:p>
          <a:p>
            <a:pPr marL="457200" lvl="0" indent="-330200" algn="l" rtl="0">
              <a:spcBef>
                <a:spcPts val="0"/>
              </a:spcBef>
              <a:spcAft>
                <a:spcPts val="0"/>
              </a:spcAft>
              <a:buSzPts val="1600"/>
              <a:buAutoNum type="arabicPeriod"/>
            </a:pPr>
            <a:r>
              <a:rPr lang="en-CA" dirty="0"/>
              <a:t>Tables</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p:txBody>
          <a:bodyPr/>
          <a:lstStyle/>
          <a:p>
            <a:r>
              <a:rPr lang="en-CA" dirty="0"/>
              <a:t>Structure</a:t>
            </a:r>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b="0" i="0" dirty="0">
                <a:solidFill>
                  <a:srgbClr val="444444"/>
                </a:solidFill>
                <a:effectLst/>
                <a:latin typeface="Helvetica" panose="020B0604020202020204" pitchFamily="34" charset="0"/>
              </a:rPr>
              <a:t>Structure is the way content within documents is </a:t>
            </a:r>
            <a:r>
              <a:rPr lang="en-US" b="0" i="0" dirty="0" err="1">
                <a:solidFill>
                  <a:srgbClr val="444444"/>
                </a:solidFill>
                <a:effectLst/>
                <a:latin typeface="Helvetica" panose="020B0604020202020204" pitchFamily="34" charset="0"/>
              </a:rPr>
              <a:t>organised</a:t>
            </a:r>
            <a:r>
              <a:rPr lang="en-US" b="0" i="0" dirty="0">
                <a:solidFill>
                  <a:srgbClr val="444444"/>
                </a:solidFill>
                <a:effectLst/>
                <a:latin typeface="Helvetica" panose="020B0604020202020204" pitchFamily="34" charset="0"/>
              </a:rPr>
              <a:t>.</a:t>
            </a:r>
          </a:p>
          <a:p>
            <a:br>
              <a:rPr lang="en-US" dirty="0"/>
            </a:br>
            <a:r>
              <a:rPr lang="en-CA" b="0" i="0" dirty="0" err="1">
                <a:solidFill>
                  <a:srgbClr val="444444"/>
                </a:solidFill>
                <a:effectLst/>
                <a:latin typeface="Helvetica" panose="020B0604020202020204" pitchFamily="34" charset="0"/>
              </a:rPr>
              <a:t>screenreaders</a:t>
            </a:r>
            <a:r>
              <a:rPr lang="en-CA" b="0" i="0" dirty="0">
                <a:solidFill>
                  <a:srgbClr val="444444"/>
                </a:solidFill>
                <a:effectLst/>
                <a:latin typeface="Helvetica" panose="020B0604020202020204" pitchFamily="34" charset="0"/>
              </a:rPr>
              <a:t> or keyboard navigation</a:t>
            </a:r>
            <a:endParaRPr lang="en-CA" dirty="0"/>
          </a:p>
        </p:txBody>
      </p:sp>
    </p:spTree>
    <p:extLst>
      <p:ext uri="{BB962C8B-B14F-4D97-AF65-F5344CB8AC3E}">
        <p14:creationId xmlns:p14="http://schemas.microsoft.com/office/powerpoint/2010/main" val="684553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err="1"/>
              <a:t>Colour</a:t>
            </a:r>
            <a:r>
              <a:rPr lang="en-US" dirty="0"/>
              <a:t> and contrast</a:t>
            </a:r>
            <a:br>
              <a:rPr lang="en-US" dirty="0"/>
            </a:b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buFont typeface="Arial" panose="020B0604020202020204" pitchFamily="34" charset="0"/>
              <a:buChar char="•"/>
            </a:pPr>
            <a:r>
              <a:rPr lang="en-US" b="0" i="0" dirty="0" err="1">
                <a:solidFill>
                  <a:srgbClr val="444444"/>
                </a:solidFill>
                <a:effectLst/>
                <a:latin typeface="Helvetica" panose="020B0604020202020204" pitchFamily="34" charset="0"/>
              </a:rPr>
              <a:t>Colours</a:t>
            </a:r>
            <a:r>
              <a:rPr lang="en-US" b="0" i="0" dirty="0">
                <a:solidFill>
                  <a:srgbClr val="444444"/>
                </a:solidFill>
                <a:effectLst/>
                <a:latin typeface="Helvetica" panose="020B0604020202020204" pitchFamily="34" charset="0"/>
              </a:rPr>
              <a:t> on a screen can seem less vibrant in bright light, or sunshine.</a:t>
            </a:r>
          </a:p>
          <a:p>
            <a:pPr algn="l">
              <a:buFont typeface="Arial" panose="020B0604020202020204" pitchFamily="34" charset="0"/>
              <a:buChar char="•"/>
            </a:pPr>
            <a:r>
              <a:rPr lang="en-US" b="0" i="0" dirty="0">
                <a:solidFill>
                  <a:srgbClr val="444444"/>
                </a:solidFill>
                <a:effectLst/>
                <a:latin typeface="Helvetica" panose="020B0604020202020204" pitchFamily="34" charset="0"/>
              </a:rPr>
              <a:t>Contrast and resolution can vary greatly between screen and projectors.</a:t>
            </a:r>
          </a:p>
          <a:p>
            <a:pPr algn="l">
              <a:buFont typeface="Arial" panose="020B0604020202020204" pitchFamily="34" charset="0"/>
              <a:buChar char="•"/>
            </a:pPr>
            <a:r>
              <a:rPr lang="en-US" b="0" i="0" dirty="0">
                <a:solidFill>
                  <a:srgbClr val="444444"/>
                </a:solidFill>
                <a:effectLst/>
                <a:latin typeface="Helvetica" panose="020B0604020202020204" pitchFamily="34" charset="0"/>
              </a:rPr>
              <a:t>Ensure that </a:t>
            </a:r>
            <a:r>
              <a:rPr lang="en-US" b="0" i="0" dirty="0" err="1">
                <a:solidFill>
                  <a:srgbClr val="444444"/>
                </a:solidFill>
                <a:effectLst/>
                <a:latin typeface="Helvetica" panose="020B0604020202020204" pitchFamily="34" charset="0"/>
              </a:rPr>
              <a:t>colour</a:t>
            </a:r>
            <a:r>
              <a:rPr lang="en-US" b="0" i="0" dirty="0">
                <a:solidFill>
                  <a:srgbClr val="444444"/>
                </a:solidFill>
                <a:effectLst/>
                <a:latin typeface="Helvetica" panose="020B0604020202020204" pitchFamily="34" charset="0"/>
              </a:rPr>
              <a:t> is not your only means of conveying information.</a:t>
            </a:r>
          </a:p>
          <a:p>
            <a:pPr algn="l"/>
            <a:endParaRPr lang="en-US" dirty="0">
              <a:solidFill>
                <a:srgbClr val="444444"/>
              </a:solidFill>
              <a:latin typeface="Helvetica" panose="020B0604020202020204" pitchFamily="34" charset="0"/>
            </a:endParaRPr>
          </a:p>
          <a:p>
            <a:pPr algn="l"/>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3953680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color blindness</a:t>
            </a:r>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buFont typeface="Arial" panose="020B0604020202020204" pitchFamily="34" charset="0"/>
              <a:buChar char="•"/>
            </a:pPr>
            <a:r>
              <a:rPr lang="en-US" b="0" i="0" dirty="0" err="1">
                <a:solidFill>
                  <a:srgbClr val="444444"/>
                </a:solidFill>
                <a:effectLst/>
                <a:latin typeface="Helvetica" panose="020B0604020202020204" pitchFamily="34" charset="0"/>
              </a:rPr>
              <a:t>Colours</a:t>
            </a:r>
            <a:r>
              <a:rPr lang="en-US" b="0" i="0" dirty="0">
                <a:solidFill>
                  <a:srgbClr val="444444"/>
                </a:solidFill>
                <a:effectLst/>
                <a:latin typeface="Helvetica" panose="020B0604020202020204" pitchFamily="34" charset="0"/>
              </a:rPr>
              <a:t> on a screen can seem less vibrant in bright light, or sunshine.</a:t>
            </a:r>
          </a:p>
          <a:p>
            <a:pPr algn="l">
              <a:buFont typeface="Arial" panose="020B0604020202020204" pitchFamily="34" charset="0"/>
              <a:buChar char="•"/>
            </a:pPr>
            <a:r>
              <a:rPr lang="en-US" b="0" i="0" dirty="0">
                <a:solidFill>
                  <a:srgbClr val="444444"/>
                </a:solidFill>
                <a:effectLst/>
                <a:latin typeface="Helvetica" panose="020B0604020202020204" pitchFamily="34" charset="0"/>
              </a:rPr>
              <a:t>Red-green</a:t>
            </a:r>
          </a:p>
          <a:p>
            <a:pPr algn="l">
              <a:buFont typeface="Arial" panose="020B0604020202020204" pitchFamily="34" charset="0"/>
              <a:buChar char="•"/>
            </a:pPr>
            <a:r>
              <a:rPr lang="en-US" b="0" i="0" dirty="0">
                <a:solidFill>
                  <a:srgbClr val="444444"/>
                </a:solidFill>
                <a:effectLst/>
                <a:latin typeface="Helvetica" panose="020B0604020202020204" pitchFamily="34" charset="0"/>
              </a:rPr>
              <a:t>Contrast and resolution can vary greatly between screen and projectors.</a:t>
            </a:r>
          </a:p>
          <a:p>
            <a:pPr algn="l">
              <a:buFont typeface="Arial" panose="020B0604020202020204" pitchFamily="34" charset="0"/>
              <a:buChar char="•"/>
            </a:pPr>
            <a:r>
              <a:rPr lang="en-US" b="0" i="0" dirty="0">
                <a:solidFill>
                  <a:srgbClr val="444444"/>
                </a:solidFill>
                <a:effectLst/>
                <a:latin typeface="Helvetica" panose="020B0604020202020204" pitchFamily="34" charset="0"/>
              </a:rPr>
              <a:t>Ensure that </a:t>
            </a:r>
            <a:r>
              <a:rPr lang="en-US" b="0" i="0" dirty="0" err="1">
                <a:solidFill>
                  <a:srgbClr val="444444"/>
                </a:solidFill>
                <a:effectLst/>
                <a:latin typeface="Helvetica" panose="020B0604020202020204" pitchFamily="34" charset="0"/>
              </a:rPr>
              <a:t>colour</a:t>
            </a:r>
            <a:r>
              <a:rPr lang="en-US" b="0" i="0" dirty="0">
                <a:solidFill>
                  <a:srgbClr val="444444"/>
                </a:solidFill>
                <a:effectLst/>
                <a:latin typeface="Helvetica" panose="020B0604020202020204" pitchFamily="34" charset="0"/>
              </a:rPr>
              <a:t> is not your only means of conveying information.</a:t>
            </a:r>
          </a:p>
          <a:p>
            <a:pPr algn="l">
              <a:buFont typeface="Arial" panose="020B0604020202020204" pitchFamily="34" charset="0"/>
              <a:buChar char="•"/>
            </a:pPr>
            <a:r>
              <a:rPr lang="en-US" b="0" i="0" dirty="0">
                <a:solidFill>
                  <a:srgbClr val="444444"/>
                </a:solidFill>
                <a:effectLst/>
                <a:latin typeface="Helvetica" panose="020B0604020202020204" pitchFamily="34" charset="0"/>
              </a:rPr>
              <a:t>Incorporate alternate means of communication—use labels, texture, shapes, and patterns—to prevent confusion among people with color blindness.</a:t>
            </a:r>
          </a:p>
          <a:p>
            <a:pPr algn="l"/>
            <a:endParaRPr lang="en-US" dirty="0">
              <a:solidFill>
                <a:srgbClr val="444444"/>
              </a:solidFill>
              <a:latin typeface="Helvetica" panose="020B0604020202020204" pitchFamily="34" charset="0"/>
            </a:endParaRPr>
          </a:p>
          <a:p>
            <a:pPr algn="l"/>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3191771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Use of images</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buFont typeface="Arial" panose="020B0604020202020204" pitchFamily="34" charset="0"/>
              <a:buChar char="•"/>
            </a:pPr>
            <a:r>
              <a:rPr lang="en-US" b="0" i="0" dirty="0">
                <a:solidFill>
                  <a:srgbClr val="444444"/>
                </a:solidFill>
                <a:effectLst/>
                <a:latin typeface="Helvetica" panose="020B0604020202020204" pitchFamily="34" charset="0"/>
              </a:rPr>
              <a:t>use images that support the text</a:t>
            </a:r>
          </a:p>
          <a:p>
            <a:pPr algn="l">
              <a:buFont typeface="Arial" panose="020B0604020202020204" pitchFamily="34" charset="0"/>
              <a:buChar char="•"/>
            </a:pPr>
            <a:r>
              <a:rPr lang="en-US" b="0" i="0" dirty="0">
                <a:solidFill>
                  <a:srgbClr val="444444"/>
                </a:solidFill>
                <a:effectLst/>
                <a:latin typeface="Helvetica" panose="020B0604020202020204" pitchFamily="34" charset="0"/>
              </a:rPr>
              <a:t>never use an image instead of text</a:t>
            </a:r>
          </a:p>
          <a:p>
            <a:pPr algn="l">
              <a:buFont typeface="Arial" panose="020B0604020202020204" pitchFamily="34" charset="0"/>
              <a:buChar char="•"/>
            </a:pPr>
            <a:r>
              <a:rPr lang="en-US" b="0" i="0" dirty="0">
                <a:solidFill>
                  <a:srgbClr val="444444"/>
                </a:solidFill>
                <a:effectLst/>
                <a:latin typeface="Helvetica" panose="020B0604020202020204" pitchFamily="34" charset="0"/>
              </a:rPr>
              <a:t>use correct image sizes (on the web it is best to have images around 150kb)</a:t>
            </a:r>
          </a:p>
          <a:p>
            <a:pPr algn="l">
              <a:buFont typeface="Arial" panose="020B0604020202020204" pitchFamily="34" charset="0"/>
              <a:buChar char="•"/>
            </a:pPr>
            <a:r>
              <a:rPr lang="en-US" b="0" i="0" dirty="0">
                <a:solidFill>
                  <a:srgbClr val="444444"/>
                </a:solidFill>
                <a:effectLst/>
                <a:latin typeface="Helvetica" panose="020B0604020202020204" pitchFamily="34" charset="0"/>
              </a:rPr>
              <a:t>use alt text on images</a:t>
            </a:r>
            <a:endParaRPr lang="en-US" dirty="0">
              <a:solidFill>
                <a:srgbClr val="444444"/>
              </a:solidFill>
              <a:latin typeface="Helvetica" panose="020B0604020202020204" pitchFamily="34" charset="0"/>
            </a:endParaRPr>
          </a:p>
          <a:p>
            <a:pPr algn="l"/>
            <a:endParaRPr lang="en-US" b="0" i="0" dirty="0">
              <a:solidFill>
                <a:srgbClr val="444444"/>
              </a:solidFill>
              <a:effectLst/>
              <a:latin typeface="Helvetica" panose="020B0604020202020204" pitchFamily="34" charset="0"/>
            </a:endParaRPr>
          </a:p>
          <a:p>
            <a:pPr algn="l"/>
            <a:endParaRPr lang="en-US" dirty="0">
              <a:solidFill>
                <a:srgbClr val="444444"/>
              </a:solidFill>
              <a:latin typeface="Helvetica" panose="020B0604020202020204" pitchFamily="34" charset="0"/>
            </a:endParaRPr>
          </a:p>
          <a:p>
            <a:pPr algn="l"/>
            <a:r>
              <a:rPr lang="en-US" b="0" i="0" dirty="0">
                <a:solidFill>
                  <a:srgbClr val="333333"/>
                </a:solidFill>
                <a:effectLst/>
                <a:latin typeface="Lato" panose="020F0502020204030203" pitchFamily="34" charset="0"/>
              </a:rPr>
              <a:t>When text that is intended to be read is presented as an image, screen readers and other assistive technologies cannot read text that’s contained inside an image. They will instead read the alt text provide</a:t>
            </a:r>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4796020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Links (hyperlinks)</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b="1" i="0" dirty="0">
                <a:solidFill>
                  <a:srgbClr val="333333"/>
                </a:solidFill>
                <a:effectLst/>
                <a:latin typeface="Lato" panose="020F0502020204030203" pitchFamily="34" charset="0"/>
              </a:rPr>
              <a:t>Do not use repeated link titles such as 'click here' </a:t>
            </a:r>
            <a:r>
              <a:rPr lang="en-US" b="1" i="0" dirty="0" err="1">
                <a:solidFill>
                  <a:srgbClr val="333333"/>
                </a:solidFill>
                <a:effectLst/>
                <a:latin typeface="Lato" panose="020F0502020204030203" pitchFamily="34" charset="0"/>
              </a:rPr>
              <a:t>or'find</a:t>
            </a:r>
            <a:r>
              <a:rPr lang="en-US" b="1" i="0" dirty="0">
                <a:solidFill>
                  <a:srgbClr val="333333"/>
                </a:solidFill>
                <a:effectLst/>
                <a:latin typeface="Lato" panose="020F0502020204030203" pitchFamily="34" charset="0"/>
              </a:rPr>
              <a:t> out more'</a:t>
            </a:r>
          </a:p>
          <a:p>
            <a:pPr algn="l"/>
            <a:br>
              <a:rPr lang="en-US" dirty="0"/>
            </a:br>
            <a:r>
              <a:rPr lang="en-CA" b="0" i="0" dirty="0">
                <a:solidFill>
                  <a:srgbClr val="333333"/>
                </a:solidFill>
                <a:effectLst/>
                <a:latin typeface="Lato" panose="020F0502020204030203" pitchFamily="34" charset="0"/>
              </a:rPr>
              <a:t>A full website address written like this:</a:t>
            </a:r>
          </a:p>
          <a:p>
            <a:pPr algn="l"/>
            <a:r>
              <a:rPr lang="en-CA" b="0" i="0" dirty="0">
                <a:solidFill>
                  <a:srgbClr val="333333"/>
                </a:solidFill>
                <a:effectLst/>
                <a:latin typeface="Lato" panose="020F0502020204030203" pitchFamily="34" charset="0"/>
              </a:rPr>
              <a:t>"https://www.worcestershire.gov.uk/digital-worcestershire/sculpt-accessibility"</a:t>
            </a:r>
          </a:p>
          <a:p>
            <a:pPr algn="l"/>
            <a:r>
              <a:rPr lang="en-CA" b="0" i="0" dirty="0">
                <a:solidFill>
                  <a:srgbClr val="333333"/>
                </a:solidFill>
                <a:effectLst/>
                <a:latin typeface="Lato" panose="020F0502020204030203" pitchFamily="34" charset="0"/>
              </a:rPr>
              <a:t>Would be read out by a screen reader like this:</a:t>
            </a:r>
          </a:p>
          <a:p>
            <a:pPr algn="l"/>
            <a:r>
              <a:rPr lang="en-CA" b="0" i="0" dirty="0">
                <a:solidFill>
                  <a:srgbClr val="333333"/>
                </a:solidFill>
                <a:effectLst/>
                <a:latin typeface="Lato" panose="020F0502020204030203" pitchFamily="34" charset="0"/>
              </a:rPr>
              <a:t>h t </a:t>
            </a:r>
            <a:r>
              <a:rPr lang="en-CA" b="0" i="0" dirty="0" err="1">
                <a:solidFill>
                  <a:srgbClr val="333333"/>
                </a:solidFill>
                <a:effectLst/>
                <a:latin typeface="Lato" panose="020F0502020204030203" pitchFamily="34" charset="0"/>
              </a:rPr>
              <a:t>t</a:t>
            </a:r>
            <a:r>
              <a:rPr lang="en-CA" b="0" i="0" dirty="0">
                <a:solidFill>
                  <a:srgbClr val="333333"/>
                </a:solidFill>
                <a:effectLst/>
                <a:latin typeface="Lato" panose="020F0502020204030203" pitchFamily="34" charset="0"/>
              </a:rPr>
              <a:t> p s colon forward slash forward slash w </a:t>
            </a:r>
            <a:r>
              <a:rPr lang="en-CA" b="0" i="0" dirty="0" err="1">
                <a:solidFill>
                  <a:srgbClr val="333333"/>
                </a:solidFill>
                <a:effectLst/>
                <a:latin typeface="Lato" panose="020F0502020204030203" pitchFamily="34" charset="0"/>
              </a:rPr>
              <a:t>w</a:t>
            </a:r>
            <a:r>
              <a:rPr lang="en-CA" b="0" i="0" dirty="0">
                <a:solidFill>
                  <a:srgbClr val="333333"/>
                </a:solidFill>
                <a:effectLst/>
                <a:latin typeface="Lato" panose="020F0502020204030203" pitchFamily="34" charset="0"/>
              </a:rPr>
              <a:t> </a:t>
            </a:r>
            <a:r>
              <a:rPr lang="en-CA" b="0" i="0" dirty="0" err="1">
                <a:solidFill>
                  <a:srgbClr val="333333"/>
                </a:solidFill>
                <a:effectLst/>
                <a:latin typeface="Lato" panose="020F0502020204030203" pitchFamily="34" charset="0"/>
              </a:rPr>
              <a:t>w</a:t>
            </a:r>
            <a:r>
              <a:rPr lang="en-CA" b="0" i="0" dirty="0">
                <a:solidFill>
                  <a:srgbClr val="333333"/>
                </a:solidFill>
                <a:effectLst/>
                <a:latin typeface="Lato" panose="020F0502020204030203" pitchFamily="34" charset="0"/>
              </a:rPr>
              <a:t> dot </a:t>
            </a:r>
            <a:r>
              <a:rPr lang="en-CA" b="0" i="0" dirty="0" err="1">
                <a:solidFill>
                  <a:srgbClr val="333333"/>
                </a:solidFill>
                <a:effectLst/>
                <a:latin typeface="Lato" panose="020F0502020204030203" pitchFamily="34" charset="0"/>
              </a:rPr>
              <a:t>worcestershire</a:t>
            </a:r>
            <a:r>
              <a:rPr lang="en-CA" b="0" i="0" dirty="0">
                <a:solidFill>
                  <a:srgbClr val="333333"/>
                </a:solidFill>
                <a:effectLst/>
                <a:latin typeface="Lato" panose="020F0502020204030203" pitchFamily="34" charset="0"/>
              </a:rPr>
              <a:t> dot gov dot </a:t>
            </a:r>
            <a:r>
              <a:rPr lang="en-CA" b="0" i="0" dirty="0" err="1">
                <a:solidFill>
                  <a:srgbClr val="333333"/>
                </a:solidFill>
                <a:effectLst/>
                <a:latin typeface="Lato" panose="020F0502020204030203" pitchFamily="34" charset="0"/>
              </a:rPr>
              <a:t>uk</a:t>
            </a:r>
            <a:r>
              <a:rPr lang="en-CA" b="0" i="0" dirty="0">
                <a:solidFill>
                  <a:srgbClr val="333333"/>
                </a:solidFill>
                <a:effectLst/>
                <a:latin typeface="Lato" panose="020F0502020204030203" pitchFamily="34" charset="0"/>
              </a:rPr>
              <a:t> forward slash digital hyphen </a:t>
            </a:r>
            <a:r>
              <a:rPr lang="en-CA" b="0" i="0" dirty="0" err="1">
                <a:solidFill>
                  <a:srgbClr val="333333"/>
                </a:solidFill>
                <a:effectLst/>
                <a:latin typeface="Lato" panose="020F0502020204030203" pitchFamily="34" charset="0"/>
              </a:rPr>
              <a:t>worcestershire</a:t>
            </a:r>
            <a:r>
              <a:rPr lang="en-CA" b="0" i="0" dirty="0">
                <a:solidFill>
                  <a:srgbClr val="333333"/>
                </a:solidFill>
                <a:effectLst/>
                <a:latin typeface="Lato" panose="020F0502020204030203" pitchFamily="34" charset="0"/>
              </a:rPr>
              <a:t> forward slash sculpt hyphen accessibility</a:t>
            </a:r>
          </a:p>
          <a:p>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2401282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Plain English</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b="0" i="0" dirty="0">
                <a:solidFill>
                  <a:srgbClr val="333333"/>
                </a:solidFill>
                <a:effectLst/>
                <a:latin typeface="Lato" panose="020F0502020204030203" pitchFamily="34" charset="0"/>
              </a:rPr>
              <a:t>Try to aim for an average reading age of 12. </a:t>
            </a:r>
          </a:p>
          <a:p>
            <a:pPr algn="l"/>
            <a:r>
              <a:rPr lang="en-US" b="0" i="0" dirty="0">
                <a:solidFill>
                  <a:srgbClr val="333333"/>
                </a:solidFill>
                <a:effectLst/>
                <a:latin typeface="Lato" panose="020F0502020204030203" pitchFamily="34" charset="0"/>
              </a:rPr>
              <a:t>Plain English helps as many users as possible to understand your content.</a:t>
            </a:r>
          </a:p>
          <a:p>
            <a:pPr algn="l"/>
            <a:r>
              <a:rPr lang="en-US" b="0" i="0" dirty="0">
                <a:solidFill>
                  <a:srgbClr val="333333"/>
                </a:solidFill>
                <a:effectLst/>
                <a:latin typeface="Lato" panose="020F0502020204030203" pitchFamily="34" charset="0"/>
              </a:rPr>
              <a:t>Plain English means avoiding using hard to understand language, such as jargon, unexplained acronyms and long words.</a:t>
            </a:r>
          </a:p>
          <a:p>
            <a:br>
              <a:rPr lang="en-US" dirty="0"/>
            </a:br>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3225503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Table Structure</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b="0" i="0" dirty="0">
                <a:solidFill>
                  <a:srgbClr val="333333"/>
                </a:solidFill>
                <a:effectLst/>
                <a:latin typeface="Lato" panose="020F0502020204030203" pitchFamily="34" charset="0"/>
              </a:rPr>
              <a:t>Tables really should be used for data and </a:t>
            </a:r>
            <a:r>
              <a:rPr lang="en-US" b="1" i="0" dirty="0">
                <a:solidFill>
                  <a:srgbClr val="333333"/>
                </a:solidFill>
                <a:effectLst/>
                <a:latin typeface="Lato" panose="020F0502020204030203" pitchFamily="34" charset="0"/>
              </a:rPr>
              <a:t>not </a:t>
            </a:r>
            <a:r>
              <a:rPr lang="en-US" b="0" i="0" dirty="0">
                <a:solidFill>
                  <a:srgbClr val="333333"/>
                </a:solidFill>
                <a:effectLst/>
                <a:latin typeface="Lato" panose="020F0502020204030203" pitchFamily="34" charset="0"/>
              </a:rPr>
              <a:t>used to facilitate page or document layouts. </a:t>
            </a:r>
          </a:p>
          <a:p>
            <a:pPr algn="l"/>
            <a:r>
              <a:rPr lang="en-US" b="0" i="0" dirty="0">
                <a:solidFill>
                  <a:srgbClr val="333333"/>
                </a:solidFill>
                <a:effectLst/>
                <a:latin typeface="Lato" panose="020F0502020204030203" pitchFamily="34" charset="0"/>
              </a:rPr>
              <a:t>When using tables to present data or information make sure you use a simple table structure with column headers, making sure that the tables don't contain split cells, merged cells, or nested tables (tables within tables).</a:t>
            </a:r>
          </a:p>
          <a:p>
            <a:pPr algn="l"/>
            <a:r>
              <a:rPr lang="en-US" b="0" i="0" dirty="0">
                <a:solidFill>
                  <a:srgbClr val="333333"/>
                </a:solidFill>
                <a:effectLst/>
                <a:latin typeface="Lato" panose="020F0502020204030203" pitchFamily="34" charset="0"/>
              </a:rPr>
              <a:t>Poorly formatted table make it very difficult for screen readers to navigate.</a:t>
            </a:r>
          </a:p>
          <a:p>
            <a:pPr algn="l"/>
            <a:r>
              <a:rPr lang="en-US" b="0" i="0" dirty="0">
                <a:solidFill>
                  <a:srgbClr val="333333"/>
                </a:solidFill>
                <a:effectLst/>
                <a:latin typeface="Lato" panose="020F0502020204030203" pitchFamily="34" charset="0"/>
              </a:rPr>
              <a:t>Just imagine if you could only use the arrow keys on your keyboard to tab through the table, could you logically tab up, down and left to right to get to every single cell logically and easily? If not, it's not accessible.</a:t>
            </a:r>
          </a:p>
        </p:txBody>
      </p:sp>
    </p:spTree>
    <p:extLst>
      <p:ext uri="{BB962C8B-B14F-4D97-AF65-F5344CB8AC3E}">
        <p14:creationId xmlns:p14="http://schemas.microsoft.com/office/powerpoint/2010/main" val="55142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5B2E17-09DA-EE24-62F0-12CBABEC9E16}"/>
              </a:ext>
            </a:extLst>
          </p:cNvPr>
          <p:cNvPicPr>
            <a:picLocks noChangeAspect="1"/>
          </p:cNvPicPr>
          <p:nvPr/>
        </p:nvPicPr>
        <p:blipFill>
          <a:blip r:embed="rId2"/>
          <a:stretch>
            <a:fillRect/>
          </a:stretch>
        </p:blipFill>
        <p:spPr>
          <a:xfrm>
            <a:off x="3456876" y="0"/>
            <a:ext cx="4244899" cy="5143500"/>
          </a:xfrm>
          <a:prstGeom prst="rect">
            <a:avLst/>
          </a:prstGeom>
        </p:spPr>
      </p:pic>
    </p:spTree>
    <p:extLst>
      <p:ext uri="{BB962C8B-B14F-4D97-AF65-F5344CB8AC3E}">
        <p14:creationId xmlns:p14="http://schemas.microsoft.com/office/powerpoint/2010/main" val="105552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3" name="Picture 2">
            <a:extLst>
              <a:ext uri="{FF2B5EF4-FFF2-40B4-BE49-F238E27FC236}">
                <a16:creationId xmlns:a16="http://schemas.microsoft.com/office/drawing/2014/main" id="{42928E5B-6D70-FFC7-0876-2AA4A418EF97}"/>
              </a:ext>
            </a:extLst>
          </p:cNvPr>
          <p:cNvPicPr>
            <a:picLocks noChangeAspect="1"/>
          </p:cNvPicPr>
          <p:nvPr/>
        </p:nvPicPr>
        <p:blipFill>
          <a:blip r:embed="rId3"/>
          <a:stretch>
            <a:fillRect/>
          </a:stretch>
        </p:blipFill>
        <p:spPr>
          <a:xfrm>
            <a:off x="1251" y="0"/>
            <a:ext cx="9141498" cy="5143500"/>
          </a:xfrm>
          <a:prstGeom prst="rect">
            <a:avLst/>
          </a:prstGeom>
        </p:spPr>
      </p:pic>
    </p:spTree>
    <p:extLst>
      <p:ext uri="{BB962C8B-B14F-4D97-AF65-F5344CB8AC3E}">
        <p14:creationId xmlns:p14="http://schemas.microsoft.com/office/powerpoint/2010/main" val="14879389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5"/>
          <p:cNvSpPr txBox="1">
            <a:spLocks noGrp="1"/>
          </p:cNvSpPr>
          <p:nvPr>
            <p:ph type="title"/>
          </p:nvPr>
        </p:nvSpPr>
        <p:spPr>
          <a:xfrm>
            <a:off x="311700" y="555600"/>
            <a:ext cx="29559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One Column Title</a:t>
            </a:r>
            <a:endParaRPr b="1"/>
          </a:p>
        </p:txBody>
      </p:sp>
      <p:sp>
        <p:nvSpPr>
          <p:cNvPr id="187" name="Google Shape;187;p35"/>
          <p:cNvSpPr txBox="1">
            <a:spLocks noGrp="1"/>
          </p:cNvSpPr>
          <p:nvPr>
            <p:ph type="body" idx="1"/>
          </p:nvPr>
        </p:nvSpPr>
        <p:spPr>
          <a:xfrm>
            <a:off x="311700" y="1389600"/>
            <a:ext cx="3761700" cy="3179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AutoNum type="arabicPeriod"/>
            </a:pPr>
            <a:r>
              <a:rPr lang="en"/>
              <a:t>Bullet one</a:t>
            </a:r>
            <a:endParaRPr/>
          </a:p>
          <a:p>
            <a:pPr marL="457200" lvl="0" indent="-330200" algn="l" rtl="0">
              <a:spcBef>
                <a:spcPts val="0"/>
              </a:spcBef>
              <a:spcAft>
                <a:spcPts val="0"/>
              </a:spcAft>
              <a:buSzPts val="1600"/>
              <a:buAutoNum type="arabicPeriod"/>
            </a:pPr>
            <a:r>
              <a:rPr lang="en"/>
              <a:t>Bullet two</a:t>
            </a:r>
            <a:endParaRPr/>
          </a:p>
          <a:p>
            <a:pPr marL="457200" lvl="0" indent="-330200" algn="l" rtl="0">
              <a:spcBef>
                <a:spcPts val="0"/>
              </a:spcBef>
              <a:spcAft>
                <a:spcPts val="0"/>
              </a:spcAft>
              <a:buSzPts val="1600"/>
              <a:buAutoNum type="arabicPeriod"/>
            </a:pPr>
            <a:r>
              <a:rPr lang="en"/>
              <a:t>Bullet three</a:t>
            </a:r>
            <a:endParaRPr/>
          </a:p>
          <a:p>
            <a:pPr marL="457200" lvl="0" indent="-330200" algn="l" rtl="0">
              <a:spcBef>
                <a:spcPts val="0"/>
              </a:spcBef>
              <a:spcAft>
                <a:spcPts val="0"/>
              </a:spcAft>
              <a:buSzPts val="1600"/>
              <a:buAutoNum type="arabicPeriod"/>
            </a:pPr>
            <a:r>
              <a:rPr lang="en"/>
              <a:t>Bullet four</a:t>
            </a:r>
            <a:endParaRPr/>
          </a:p>
          <a:p>
            <a:pPr marL="457200" lvl="0" indent="-330200" algn="l" rtl="0">
              <a:spcBef>
                <a:spcPts val="0"/>
              </a:spcBef>
              <a:spcAft>
                <a:spcPts val="0"/>
              </a:spcAft>
              <a:buSzPts val="1600"/>
              <a:buAutoNum type="arabicPeriod"/>
            </a:pPr>
            <a:r>
              <a:rPr lang="en"/>
              <a:t>Bullet five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Two Column Title</a:t>
            </a:r>
            <a:endParaRPr b="1"/>
          </a:p>
        </p:txBody>
      </p:sp>
      <p:sp>
        <p:nvSpPr>
          <p:cNvPr id="193" name="Google Shape;193;p36"/>
          <p:cNvSpPr txBox="1">
            <a:spLocks noGrp="1"/>
          </p:cNvSpPr>
          <p:nvPr>
            <p:ph type="body" idx="1"/>
          </p:nvPr>
        </p:nvSpPr>
        <p:spPr>
          <a:xfrm>
            <a:off x="311700" y="1152475"/>
            <a:ext cx="3867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500">
                <a:solidFill>
                  <a:srgbClr val="3C4043"/>
                </a:solidFill>
                <a:latin typeface="Google Sans"/>
                <a:ea typeface="Google Sans"/>
                <a:cs typeface="Google Sans"/>
                <a:sym typeface="Google Sans"/>
              </a:rPr>
              <a:t>Lorem ipsum dolor sit amet, consectetur adipiscing elit. Suspendisse vehicula nulla a leo placerat, in convallis justo molestie. Ut id maximus mauris, vitae pharetra justo.</a:t>
            </a:r>
            <a:r>
              <a:rPr lang="en" sz="1500">
                <a:solidFill>
                  <a:schemeClr val="dk1"/>
                </a:solidFill>
                <a:latin typeface="Google Sans"/>
                <a:ea typeface="Google Sans"/>
                <a:cs typeface="Google Sans"/>
                <a:sym typeface="Google Sans"/>
              </a:rPr>
              <a:t> </a:t>
            </a:r>
            <a:endParaRPr sz="1500">
              <a:solidFill>
                <a:schemeClr val="dk1"/>
              </a:solidFill>
              <a:latin typeface="Google Sans"/>
              <a:ea typeface="Google Sans"/>
              <a:cs typeface="Google Sans"/>
              <a:sym typeface="Google Sans"/>
            </a:endParaRPr>
          </a:p>
        </p:txBody>
      </p:sp>
      <p:sp>
        <p:nvSpPr>
          <p:cNvPr id="194" name="Google Shape;194;p3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AutoNum type="arabicPeriod"/>
            </a:pPr>
            <a:r>
              <a:rPr lang="en"/>
              <a:t>Bullet one</a:t>
            </a:r>
            <a:endParaRPr/>
          </a:p>
          <a:p>
            <a:pPr marL="457200" lvl="0" indent="-330200" algn="l" rtl="0">
              <a:spcBef>
                <a:spcPts val="0"/>
              </a:spcBef>
              <a:spcAft>
                <a:spcPts val="0"/>
              </a:spcAft>
              <a:buSzPts val="1600"/>
              <a:buAutoNum type="arabicPeriod"/>
            </a:pPr>
            <a:r>
              <a:rPr lang="en"/>
              <a:t>Bullet two</a:t>
            </a:r>
            <a:endParaRPr/>
          </a:p>
          <a:p>
            <a:pPr marL="457200" lvl="0" indent="-330200" algn="l" rtl="0">
              <a:spcBef>
                <a:spcPts val="0"/>
              </a:spcBef>
              <a:spcAft>
                <a:spcPts val="0"/>
              </a:spcAft>
              <a:buSzPts val="1600"/>
              <a:buAutoNum type="arabicPeriod"/>
            </a:pPr>
            <a:r>
              <a:rPr lang="en"/>
              <a:t>Bullet three</a:t>
            </a:r>
            <a:endParaRPr/>
          </a:p>
          <a:p>
            <a:pPr marL="457200" lvl="0" indent="-330200" algn="l" rtl="0">
              <a:spcBef>
                <a:spcPts val="0"/>
              </a:spcBef>
              <a:spcAft>
                <a:spcPts val="0"/>
              </a:spcAft>
              <a:buSzPts val="1600"/>
              <a:buAutoNum type="arabicPeriod"/>
            </a:pPr>
            <a:r>
              <a:rPr lang="en"/>
              <a:t>Bullet four</a:t>
            </a:r>
            <a:endParaRPr/>
          </a:p>
          <a:p>
            <a:pPr marL="457200" lvl="0" indent="-330200" algn="l" rtl="0">
              <a:spcBef>
                <a:spcPts val="0"/>
              </a:spcBef>
              <a:spcAft>
                <a:spcPts val="0"/>
              </a:spcAft>
              <a:buSzPts val="1600"/>
              <a:buAutoNum type="arabicPeriod"/>
            </a:pPr>
            <a:r>
              <a:rPr lang="en"/>
              <a:t>Bullet five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2" name="Picture 1">
            <a:extLst>
              <a:ext uri="{FF2B5EF4-FFF2-40B4-BE49-F238E27FC236}">
                <a16:creationId xmlns:a16="http://schemas.microsoft.com/office/drawing/2014/main" id="{29C85D83-685B-0E54-9053-D864793A40A6}"/>
              </a:ext>
            </a:extLst>
          </p:cNvPr>
          <p:cNvPicPr>
            <a:picLocks noChangeAspect="1"/>
          </p:cNvPicPr>
          <p:nvPr/>
        </p:nvPicPr>
        <p:blipFill>
          <a:blip r:embed="rId3"/>
          <a:stretch>
            <a:fillRect/>
          </a:stretch>
        </p:blipFill>
        <p:spPr>
          <a:xfrm>
            <a:off x="2743949" y="0"/>
            <a:ext cx="4802349" cy="51435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7"/>
          <p:cNvSpPr txBox="1">
            <a:spLocks noGrp="1"/>
          </p:cNvSpPr>
          <p:nvPr>
            <p:ph type="title"/>
          </p:nvPr>
        </p:nvSpPr>
        <p:spPr>
          <a:xfrm>
            <a:off x="2170025" y="1687875"/>
            <a:ext cx="4803900" cy="14622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a:t>50%</a:t>
            </a:r>
            <a:endParaRPr b="1"/>
          </a:p>
        </p:txBody>
      </p:sp>
      <p:sp>
        <p:nvSpPr>
          <p:cNvPr id="200" name="Google Shape;200;p37"/>
          <p:cNvSpPr txBox="1">
            <a:spLocks noGrp="1"/>
          </p:cNvSpPr>
          <p:nvPr>
            <p:ph type="title" idx="2"/>
          </p:nvPr>
        </p:nvSpPr>
        <p:spPr>
          <a:xfrm>
            <a:off x="1037250" y="1104825"/>
            <a:ext cx="7069500" cy="583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latin typeface="Roboto Mono Light"/>
                <a:ea typeface="Roboto Mono Light"/>
                <a:cs typeface="Roboto Mono Light"/>
                <a:sym typeface="Roboto Mono Light"/>
              </a:rPr>
              <a:t>Use more than </a:t>
            </a:r>
            <a:endParaRPr>
              <a:latin typeface="Roboto Mono Light"/>
              <a:ea typeface="Roboto Mono Light"/>
              <a:cs typeface="Roboto Mono Light"/>
              <a:sym typeface="Roboto Mono Light"/>
            </a:endParaRPr>
          </a:p>
        </p:txBody>
      </p:sp>
      <p:sp>
        <p:nvSpPr>
          <p:cNvPr id="201" name="Google Shape;201;p37"/>
          <p:cNvSpPr txBox="1">
            <a:spLocks noGrp="1"/>
          </p:cNvSpPr>
          <p:nvPr>
            <p:ph type="title" idx="3"/>
          </p:nvPr>
        </p:nvSpPr>
        <p:spPr>
          <a:xfrm>
            <a:off x="1037250" y="3150075"/>
            <a:ext cx="7069500" cy="583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latin typeface="Roboto Mono Light"/>
                <a:ea typeface="Roboto Mono Light"/>
                <a:cs typeface="Roboto Mono Light"/>
                <a:sym typeface="Roboto Mono Light"/>
              </a:rPr>
              <a:t>of this large number slide    </a:t>
            </a:r>
            <a:endParaRPr>
              <a:latin typeface="Roboto Mono Light"/>
              <a:ea typeface="Roboto Mono Light"/>
              <a:cs typeface="Roboto Mono Light"/>
              <a:sym typeface="Roboto Mono Light"/>
            </a:endParaRPr>
          </a:p>
        </p:txBody>
      </p:sp>
    </p:spTree>
    <p:extLst>
      <p:ext uri="{BB962C8B-B14F-4D97-AF65-F5344CB8AC3E}">
        <p14:creationId xmlns:p14="http://schemas.microsoft.com/office/powerpoint/2010/main" val="21792628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9"/>
          <p:cNvSpPr txBox="1">
            <a:spLocks noGrp="1"/>
          </p:cNvSpPr>
          <p:nvPr>
            <p:ph type="title"/>
          </p:nvPr>
        </p:nvSpPr>
        <p:spPr>
          <a:xfrm>
            <a:off x="2289717" y="1263806"/>
            <a:ext cx="6906322" cy="2535044"/>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US" sz="3680" dirty="0"/>
              <a:t>If we include temporary and situational disabilities then the number is ~20 million. </a:t>
            </a:r>
            <a:br>
              <a:rPr lang="en-US" sz="3680" dirty="0"/>
            </a:br>
            <a:r>
              <a:rPr lang="en-US" sz="3680" dirty="0"/>
              <a:t>We go from benefitting less than 0.01% of users to around 7% of users.</a:t>
            </a:r>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87B98-33D3-2128-A51F-BAA672C8B839}"/>
              </a:ext>
            </a:extLst>
          </p:cNvPr>
          <p:cNvSpPr>
            <a:spLocks noGrp="1"/>
          </p:cNvSpPr>
          <p:nvPr>
            <p:ph type="title"/>
          </p:nvPr>
        </p:nvSpPr>
        <p:spPr/>
        <p:txBody>
          <a:bodyPr/>
          <a:lstStyle/>
          <a:p>
            <a:endParaRPr lang="en-CA"/>
          </a:p>
        </p:txBody>
      </p:sp>
    </p:spTree>
    <p:extLst>
      <p:ext uri="{BB962C8B-B14F-4D97-AF65-F5344CB8AC3E}">
        <p14:creationId xmlns:p14="http://schemas.microsoft.com/office/powerpoint/2010/main" val="34210545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43"/>
          <p:cNvSpPr txBox="1">
            <a:spLocks noGrp="1"/>
          </p:cNvSpPr>
          <p:nvPr>
            <p:ph type="title"/>
          </p:nvPr>
        </p:nvSpPr>
        <p:spPr>
          <a:xfrm>
            <a:off x="311700" y="555600"/>
            <a:ext cx="4312800" cy="41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Simple quote or statement goes here. Ideally limit to four or five lines max.</a:t>
            </a:r>
            <a:endParaRPr/>
          </a:p>
        </p:txBody>
      </p:sp>
      <p:pic>
        <p:nvPicPr>
          <p:cNvPr id="233" name="Google Shape;233;p43"/>
          <p:cNvPicPr preferRelativeResize="0"/>
          <p:nvPr/>
        </p:nvPicPr>
        <p:blipFill>
          <a:blip r:embed="rId3">
            <a:alphaModFix/>
          </a:blip>
          <a:stretch>
            <a:fillRect/>
          </a:stretch>
        </p:blipFill>
        <p:spPr>
          <a:xfrm>
            <a:off x="5157780" y="0"/>
            <a:ext cx="3986221" cy="51435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44"/>
          <p:cNvSpPr txBox="1">
            <a:spLocks noGrp="1"/>
          </p:cNvSpPr>
          <p:nvPr>
            <p:ph type="title"/>
          </p:nvPr>
        </p:nvSpPr>
        <p:spPr>
          <a:xfrm>
            <a:off x="311700" y="1840275"/>
            <a:ext cx="2518500" cy="14622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50%</a:t>
            </a:r>
            <a:endParaRPr/>
          </a:p>
        </p:txBody>
      </p:sp>
      <p:sp>
        <p:nvSpPr>
          <p:cNvPr id="239" name="Google Shape;239;p44"/>
          <p:cNvSpPr txBox="1">
            <a:spLocks noGrp="1"/>
          </p:cNvSpPr>
          <p:nvPr>
            <p:ph type="title" idx="2"/>
          </p:nvPr>
        </p:nvSpPr>
        <p:spPr>
          <a:xfrm>
            <a:off x="311700" y="1257225"/>
            <a:ext cx="3994200" cy="583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Use more than</a:t>
            </a:r>
            <a:endParaRPr/>
          </a:p>
        </p:txBody>
      </p:sp>
      <p:sp>
        <p:nvSpPr>
          <p:cNvPr id="240" name="Google Shape;240;p44"/>
          <p:cNvSpPr txBox="1">
            <a:spLocks noGrp="1"/>
          </p:cNvSpPr>
          <p:nvPr>
            <p:ph type="title" idx="3"/>
          </p:nvPr>
        </p:nvSpPr>
        <p:spPr>
          <a:xfrm>
            <a:off x="311700" y="3302475"/>
            <a:ext cx="4121100" cy="583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Of this number slide</a:t>
            </a:r>
            <a:endParaRPr/>
          </a:p>
        </p:txBody>
      </p:sp>
      <p:pic>
        <p:nvPicPr>
          <p:cNvPr id="241" name="Google Shape;241;p44"/>
          <p:cNvPicPr preferRelativeResize="0"/>
          <p:nvPr/>
        </p:nvPicPr>
        <p:blipFill>
          <a:blip r:embed="rId3">
            <a:alphaModFix/>
          </a:blip>
          <a:stretch>
            <a:fillRect/>
          </a:stretch>
        </p:blipFill>
        <p:spPr>
          <a:xfrm>
            <a:off x="5157780" y="0"/>
            <a:ext cx="3986221"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4"/>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fontScale="70000" lnSpcReduction="20000"/>
          </a:bodyPr>
          <a:lstStyle/>
          <a:p>
            <a:pPr marL="0" lvl="0" indent="0" algn="l" rtl="0">
              <a:spcBef>
                <a:spcPts val="0"/>
              </a:spcBef>
              <a:spcAft>
                <a:spcPts val="1200"/>
              </a:spcAft>
              <a:buNone/>
            </a:pPr>
            <a:endParaRPr/>
          </a:p>
        </p:txBody>
      </p:sp>
      <p:pic>
        <p:nvPicPr>
          <p:cNvPr id="117" name="Google Shape;117;p24"/>
          <p:cNvPicPr preferRelativeResize="0"/>
          <p:nvPr/>
        </p:nvPicPr>
        <p:blipFill>
          <a:blip r:embed="rId3">
            <a:alphaModFix/>
          </a:blip>
          <a:stretch>
            <a:fillRect/>
          </a:stretch>
        </p:blipFill>
        <p:spPr>
          <a:xfrm>
            <a:off x="66700" y="-23450"/>
            <a:ext cx="9077299" cy="510598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eurodiversity &amp; International Day of Persons With Disabilities">
            <a:extLst>
              <a:ext uri="{FF2B5EF4-FFF2-40B4-BE49-F238E27FC236}">
                <a16:creationId xmlns:a16="http://schemas.microsoft.com/office/drawing/2014/main" id="{5F1FEB62-D9C8-03B0-A8FF-D462D807DD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7673" y="684222"/>
            <a:ext cx="5896327" cy="44592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5209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3" name="Picture 2">
            <a:extLst>
              <a:ext uri="{FF2B5EF4-FFF2-40B4-BE49-F238E27FC236}">
                <a16:creationId xmlns:a16="http://schemas.microsoft.com/office/drawing/2014/main" id="{C7692D75-64B9-4A5F-98A7-0E7DA9DE3C44}"/>
              </a:ext>
            </a:extLst>
          </p:cNvPr>
          <p:cNvPicPr>
            <a:picLocks noChangeAspect="1"/>
          </p:cNvPicPr>
          <p:nvPr/>
        </p:nvPicPr>
        <p:blipFill>
          <a:blip r:embed="rId3"/>
          <a:stretch>
            <a:fillRect/>
          </a:stretch>
        </p:blipFill>
        <p:spPr>
          <a:xfrm>
            <a:off x="0" y="137583"/>
            <a:ext cx="9144000" cy="4868333"/>
          </a:xfrm>
          <a:prstGeom prst="rect">
            <a:avLst/>
          </a:prstGeom>
        </p:spPr>
      </p:pic>
    </p:spTree>
    <p:extLst>
      <p:ext uri="{BB962C8B-B14F-4D97-AF65-F5344CB8AC3E}">
        <p14:creationId xmlns:p14="http://schemas.microsoft.com/office/powerpoint/2010/main" val="2079313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2" name="Picture 1">
            <a:extLst>
              <a:ext uri="{FF2B5EF4-FFF2-40B4-BE49-F238E27FC236}">
                <a16:creationId xmlns:a16="http://schemas.microsoft.com/office/drawing/2014/main" id="{1F1469C0-ADC7-43E9-7348-09D9D550A597}"/>
              </a:ext>
            </a:extLst>
          </p:cNvPr>
          <p:cNvPicPr>
            <a:picLocks noChangeAspect="1"/>
          </p:cNvPicPr>
          <p:nvPr/>
        </p:nvPicPr>
        <p:blipFill>
          <a:blip r:embed="rId3"/>
          <a:stretch>
            <a:fillRect/>
          </a:stretch>
        </p:blipFill>
        <p:spPr>
          <a:xfrm>
            <a:off x="-1" y="0"/>
            <a:ext cx="9144001" cy="5143500"/>
          </a:xfrm>
          <a:prstGeom prst="rect">
            <a:avLst/>
          </a:prstGeom>
        </p:spPr>
      </p:pic>
    </p:spTree>
    <p:extLst>
      <p:ext uri="{BB962C8B-B14F-4D97-AF65-F5344CB8AC3E}">
        <p14:creationId xmlns:p14="http://schemas.microsoft.com/office/powerpoint/2010/main" val="2883753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8"/>
          <p:cNvSpPr txBox="1">
            <a:spLocks noGrp="1"/>
          </p:cNvSpPr>
          <p:nvPr>
            <p:ph type="title"/>
          </p:nvPr>
        </p:nvSpPr>
        <p:spPr>
          <a:xfrm>
            <a:off x="2659487" y="1687132"/>
            <a:ext cx="5922263" cy="2165818"/>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 sz="3680" dirty="0"/>
              <a:t>Not legally required until 1990 with the signing of Americans with Disabilities Act.</a:t>
            </a:r>
            <a:endParaRPr dirty="0"/>
          </a:p>
        </p:txBody>
      </p:sp>
    </p:spTree>
    <p:extLst>
      <p:ext uri="{BB962C8B-B14F-4D97-AF65-F5344CB8AC3E}">
        <p14:creationId xmlns:p14="http://schemas.microsoft.com/office/powerpoint/2010/main" val="21921597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25"/>
          <p:cNvPicPr preferRelativeResize="0"/>
          <p:nvPr/>
        </p:nvPicPr>
        <p:blipFill rotWithShape="1">
          <a:blip r:embed="rId3">
            <a:alphaModFix/>
          </a:blip>
          <a:srcRect/>
          <a:stretch/>
        </p:blipFill>
        <p:spPr>
          <a:xfrm>
            <a:off x="5710243" y="0"/>
            <a:ext cx="3433757" cy="5143500"/>
          </a:xfrm>
          <a:prstGeom prst="rect">
            <a:avLst/>
          </a:prstGeom>
          <a:noFill/>
          <a:ln>
            <a:noFill/>
          </a:ln>
        </p:spPr>
      </p:pic>
      <p:pic>
        <p:nvPicPr>
          <p:cNvPr id="123" name="Google Shape;123;p25"/>
          <p:cNvPicPr preferRelativeResize="0"/>
          <p:nvPr/>
        </p:nvPicPr>
        <p:blipFill rotWithShape="1">
          <a:blip r:embed="rId4">
            <a:alphaModFix/>
          </a:blip>
          <a:srcRect/>
          <a:stretch/>
        </p:blipFill>
        <p:spPr>
          <a:xfrm>
            <a:off x="0" y="13"/>
            <a:ext cx="9144003" cy="5143487"/>
          </a:xfrm>
          <a:prstGeom prst="rect">
            <a:avLst/>
          </a:prstGeom>
          <a:noFill/>
          <a:ln>
            <a:noFill/>
          </a:ln>
        </p:spPr>
      </p:pic>
      <p:sp>
        <p:nvSpPr>
          <p:cNvPr id="124" name="Google Shape;124;p25"/>
          <p:cNvSpPr txBox="1">
            <a:spLocks noGrp="1"/>
          </p:cNvSpPr>
          <p:nvPr>
            <p:ph type="title"/>
          </p:nvPr>
        </p:nvSpPr>
        <p:spPr>
          <a:xfrm>
            <a:off x="541975" y="2036775"/>
            <a:ext cx="4847100" cy="1736100"/>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
              <a:t>Title of video goes here. Big and bold. Less is more.</a:t>
            </a:r>
            <a:endParaRPr/>
          </a:p>
        </p:txBody>
      </p:sp>
      <p:sp>
        <p:nvSpPr>
          <p:cNvPr id="125" name="Google Shape;125;p25"/>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fontScale="70000" lnSpcReduction="20000"/>
          </a:bodyPr>
          <a:lstStyle/>
          <a:p>
            <a:pPr marL="0" lvl="0" indent="0" algn="l" rtl="0">
              <a:spcBef>
                <a:spcPts val="0"/>
              </a:spcBef>
              <a:spcAft>
                <a:spcPts val="1200"/>
              </a:spcAft>
              <a:buNone/>
            </a:pPr>
            <a:r>
              <a:rPr lang="en" dirty="0">
                <a:solidFill>
                  <a:schemeClr val="accent4"/>
                </a:solidFill>
              </a:rPr>
              <a:t>Discord</a:t>
            </a:r>
            <a:endParaRPr dirty="0">
              <a:solidFill>
                <a:schemeClr val="accent4"/>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9"/>
          <p:cNvSpPr txBox="1">
            <a:spLocks noGrp="1"/>
          </p:cNvSpPr>
          <p:nvPr>
            <p:ph type="title"/>
          </p:nvPr>
        </p:nvSpPr>
        <p:spPr>
          <a:xfrm>
            <a:off x="3256156" y="1875750"/>
            <a:ext cx="5597911" cy="2544900"/>
          </a:xfrm>
          <a:prstGeom prst="rect">
            <a:avLst/>
          </a:prstGeom>
        </p:spPr>
        <p:txBody>
          <a:bodyPr spcFirstLastPara="1" wrap="square" lIns="0" tIns="0" rIns="0" bIns="91425" anchor="t" anchorCtr="0">
            <a:normAutofit/>
          </a:bodyPr>
          <a:lstStyle/>
          <a:p>
            <a:pPr marL="0" lvl="0" indent="0" algn="l" rtl="0">
              <a:spcBef>
                <a:spcPts val="0"/>
              </a:spcBef>
              <a:spcAft>
                <a:spcPts val="0"/>
              </a:spcAft>
              <a:buNone/>
            </a:pPr>
            <a:r>
              <a:rPr lang="en-US" sz="4400" dirty="0"/>
              <a:t>a11y as a Movement, Not Just an Abbreviation</a:t>
            </a:r>
          </a:p>
        </p:txBody>
      </p:sp>
    </p:spTree>
  </p:cSld>
  <p:clrMapOvr>
    <a:masterClrMapping/>
  </p:clrMapOvr>
</p:sld>
</file>

<file path=ppt/theme/theme1.xml><?xml version="1.0" encoding="utf-8"?>
<a:theme xmlns:a="http://schemas.openxmlformats.org/drawingml/2006/main" name="DevFest 2023">
  <a:themeElements>
    <a:clrScheme name="Simple Light">
      <a:dk1>
        <a:srgbClr val="000000"/>
      </a:dk1>
      <a:lt1>
        <a:srgbClr val="FFFFFF"/>
      </a:lt1>
      <a:dk2>
        <a:srgbClr val="595959"/>
      </a:dk2>
      <a:lt2>
        <a:srgbClr val="EEEEEE"/>
      </a:lt2>
      <a:accent1>
        <a:srgbClr val="4285F4"/>
      </a:accent1>
      <a:accent2>
        <a:srgbClr val="EA4335"/>
      </a:accent2>
      <a:accent3>
        <a:srgbClr val="FBBC04"/>
      </a:accent3>
      <a:accent4>
        <a:srgbClr val="34A853"/>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249</TotalTime>
  <Words>750</Words>
  <Application>Microsoft Office PowerPoint</Application>
  <PresentationFormat>On-screen Show (16:9)</PresentationFormat>
  <Paragraphs>75</Paragraphs>
  <Slides>28</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Roboto Mono Light</vt:lpstr>
      <vt:lpstr>Lato</vt:lpstr>
      <vt:lpstr>Google Sans</vt:lpstr>
      <vt:lpstr>Helvetica</vt:lpstr>
      <vt:lpstr>Google Sans Medium</vt:lpstr>
      <vt:lpstr>DevFest 2023</vt:lpstr>
      <vt:lpstr>Bring swagger and A11yship to API documentation</vt:lpstr>
      <vt:lpstr>PowerPoint Presentation</vt:lpstr>
      <vt:lpstr>PowerPoint Presentation</vt:lpstr>
      <vt:lpstr>PowerPoint Presentation</vt:lpstr>
      <vt:lpstr>PowerPoint Presentation</vt:lpstr>
      <vt:lpstr>PowerPoint Presentation</vt:lpstr>
      <vt:lpstr>Not legally required until 1990 with the signing of Americans with Disabilities Act.</vt:lpstr>
      <vt:lpstr>Title of video goes here. Big and bold. Less is more.</vt:lpstr>
      <vt:lpstr>a11y as a Movement, Not Just an Abbreviation</vt:lpstr>
      <vt:lpstr>PowerPoint Presentation</vt:lpstr>
      <vt:lpstr>PowerPoint Presentation</vt:lpstr>
      <vt:lpstr>SCULPT Framework</vt:lpstr>
      <vt:lpstr>Structure</vt:lpstr>
      <vt:lpstr>Colour and contrast </vt:lpstr>
      <vt:lpstr>color blindness</vt:lpstr>
      <vt:lpstr>Use of images</vt:lpstr>
      <vt:lpstr>Links (hyperlinks)</vt:lpstr>
      <vt:lpstr>Plain English</vt:lpstr>
      <vt:lpstr>Table Structure</vt:lpstr>
      <vt:lpstr>PowerPoint Presentation</vt:lpstr>
      <vt:lpstr>One Column Title</vt:lpstr>
      <vt:lpstr>Two Column Title</vt:lpstr>
      <vt:lpstr>PowerPoint Presentation</vt:lpstr>
      <vt:lpstr>50%</vt:lpstr>
      <vt:lpstr>If we include temporary and situational disabilities then the number is ~20 million.  We go from benefitting less than 0.01% of users to around 7% of users.</vt:lpstr>
      <vt:lpstr>PowerPoint Presentation</vt:lpstr>
      <vt:lpstr>Simple quote or statement goes here. Ideally limit to four or five lines max.</vt:lpstr>
      <vt:lpstr>50%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Vaishnavi T V</cp:lastModifiedBy>
  <cp:revision>9</cp:revision>
  <dcterms:modified xsi:type="dcterms:W3CDTF">2023-12-11T22:57:28Z</dcterms:modified>
</cp:coreProperties>
</file>